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43"/>
  </p:notesMasterIdLst>
  <p:handoutMasterIdLst>
    <p:handoutMasterId r:id="rId44"/>
  </p:handoutMasterIdLst>
  <p:sldIdLst>
    <p:sldId id="256" r:id="rId2"/>
    <p:sldId id="257" r:id="rId3"/>
    <p:sldId id="294" r:id="rId4"/>
    <p:sldId id="292" r:id="rId5"/>
    <p:sldId id="258" r:id="rId6"/>
    <p:sldId id="300" r:id="rId7"/>
    <p:sldId id="259" r:id="rId8"/>
    <p:sldId id="275" r:id="rId9"/>
    <p:sldId id="270" r:id="rId10"/>
    <p:sldId id="276" r:id="rId11"/>
    <p:sldId id="260" r:id="rId12"/>
    <p:sldId id="288" r:id="rId13"/>
    <p:sldId id="277" r:id="rId14"/>
    <p:sldId id="268" r:id="rId15"/>
    <p:sldId id="271" r:id="rId16"/>
    <p:sldId id="261" r:id="rId17"/>
    <p:sldId id="305" r:id="rId18"/>
    <p:sldId id="290" r:id="rId19"/>
    <p:sldId id="262" r:id="rId20"/>
    <p:sldId id="301" r:id="rId21"/>
    <p:sldId id="289" r:id="rId22"/>
    <p:sldId id="287" r:id="rId23"/>
    <p:sldId id="291" r:id="rId24"/>
    <p:sldId id="299" r:id="rId25"/>
    <p:sldId id="307" r:id="rId26"/>
    <p:sldId id="263" r:id="rId27"/>
    <p:sldId id="264" r:id="rId28"/>
    <p:sldId id="302" r:id="rId29"/>
    <p:sldId id="310" r:id="rId30"/>
    <p:sldId id="309" r:id="rId31"/>
    <p:sldId id="306" r:id="rId32"/>
    <p:sldId id="296" r:id="rId33"/>
    <p:sldId id="297" r:id="rId34"/>
    <p:sldId id="304" r:id="rId35"/>
    <p:sldId id="266" r:id="rId36"/>
    <p:sldId id="282" r:id="rId37"/>
    <p:sldId id="283" r:id="rId38"/>
    <p:sldId id="269" r:id="rId39"/>
    <p:sldId id="308" r:id="rId40"/>
    <p:sldId id="280" r:id="rId41"/>
    <p:sldId id="286" r:id="rId42"/>
  </p:sldIdLst>
  <p:sldSz cx="9144000" cy="6858000" type="screen4x3"/>
  <p:notesSz cx="7077075" cy="93837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5">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32" autoAdjust="0"/>
    <p:restoredTop sz="86402" autoAdjust="0"/>
  </p:normalViewPr>
  <p:slideViewPr>
    <p:cSldViewPr>
      <p:cViewPr varScale="1">
        <p:scale>
          <a:sx n="96" d="100"/>
          <a:sy n="96" d="100"/>
        </p:scale>
        <p:origin x="2304" y="96"/>
      </p:cViewPr>
      <p:guideLst>
        <p:guide orient="horz" pos="2160"/>
        <p:guide pos="2880"/>
      </p:guideLst>
    </p:cSldViewPr>
  </p:slideViewPr>
  <p:outlineViewPr>
    <p:cViewPr>
      <p:scale>
        <a:sx n="33" d="100"/>
        <a:sy n="33" d="100"/>
      </p:scale>
      <p:origin x="258"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192" y="-84"/>
      </p:cViewPr>
      <p:guideLst>
        <p:guide orient="horz" pos="2955"/>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_rels/viewProps.xml.rels><?xml version="1.0" encoding="UTF-8" standalone="yes"?>
<Relationships xmlns="http://schemas.openxmlformats.org/package/2006/relationships"><Relationship Id="rId13" Type="http://schemas.openxmlformats.org/officeDocument/2006/relationships/slide" Target="slides/slide16.xml"/><Relationship Id="rId18" Type="http://schemas.openxmlformats.org/officeDocument/2006/relationships/slide" Target="slides/slide21.xml"/><Relationship Id="rId26" Type="http://schemas.openxmlformats.org/officeDocument/2006/relationships/slide" Target="slides/slide29.xml"/><Relationship Id="rId3" Type="http://schemas.openxmlformats.org/officeDocument/2006/relationships/slide" Target="slides/slide4.xml"/><Relationship Id="rId21" Type="http://schemas.openxmlformats.org/officeDocument/2006/relationships/slide" Target="slides/slide24.xml"/><Relationship Id="rId34" Type="http://schemas.openxmlformats.org/officeDocument/2006/relationships/slide" Target="slides/slide40.xml"/><Relationship Id="rId7" Type="http://schemas.openxmlformats.org/officeDocument/2006/relationships/slide" Target="slides/slide8.xml"/><Relationship Id="rId12" Type="http://schemas.openxmlformats.org/officeDocument/2006/relationships/slide" Target="slides/slide15.xml"/><Relationship Id="rId17" Type="http://schemas.openxmlformats.org/officeDocument/2006/relationships/slide" Target="slides/slide20.xml"/><Relationship Id="rId25" Type="http://schemas.openxmlformats.org/officeDocument/2006/relationships/slide" Target="slides/slide28.xml"/><Relationship Id="rId33" Type="http://schemas.openxmlformats.org/officeDocument/2006/relationships/slide" Target="slides/slide38.xml"/><Relationship Id="rId2" Type="http://schemas.openxmlformats.org/officeDocument/2006/relationships/slide" Target="slides/slide3.xml"/><Relationship Id="rId16" Type="http://schemas.openxmlformats.org/officeDocument/2006/relationships/slide" Target="slides/slide19.xml"/><Relationship Id="rId20" Type="http://schemas.openxmlformats.org/officeDocument/2006/relationships/slide" Target="slides/slide23.xml"/><Relationship Id="rId29" Type="http://schemas.openxmlformats.org/officeDocument/2006/relationships/slide" Target="slides/slide32.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4.xml"/><Relationship Id="rId24" Type="http://schemas.openxmlformats.org/officeDocument/2006/relationships/slide" Target="slides/slide27.xml"/><Relationship Id="rId32" Type="http://schemas.openxmlformats.org/officeDocument/2006/relationships/slide" Target="slides/slide35.xml"/><Relationship Id="rId5" Type="http://schemas.openxmlformats.org/officeDocument/2006/relationships/slide" Target="slides/slide6.xml"/><Relationship Id="rId15" Type="http://schemas.openxmlformats.org/officeDocument/2006/relationships/slide" Target="slides/slide18.xml"/><Relationship Id="rId23" Type="http://schemas.openxmlformats.org/officeDocument/2006/relationships/slide" Target="slides/slide26.xml"/><Relationship Id="rId28" Type="http://schemas.openxmlformats.org/officeDocument/2006/relationships/slide" Target="slides/slide31.xml"/><Relationship Id="rId10" Type="http://schemas.openxmlformats.org/officeDocument/2006/relationships/slide" Target="slides/slide12.xml"/><Relationship Id="rId19" Type="http://schemas.openxmlformats.org/officeDocument/2006/relationships/slide" Target="slides/slide22.xml"/><Relationship Id="rId31" Type="http://schemas.openxmlformats.org/officeDocument/2006/relationships/slide" Target="slides/slide34.xml"/><Relationship Id="rId4" Type="http://schemas.openxmlformats.org/officeDocument/2006/relationships/slide" Target="slides/slide5.xml"/><Relationship Id="rId9" Type="http://schemas.openxmlformats.org/officeDocument/2006/relationships/slide" Target="slides/slide11.xml"/><Relationship Id="rId14" Type="http://schemas.openxmlformats.org/officeDocument/2006/relationships/slide" Target="slides/slide17.xml"/><Relationship Id="rId22" Type="http://schemas.openxmlformats.org/officeDocument/2006/relationships/slide" Target="slides/slide25.xml"/><Relationship Id="rId27" Type="http://schemas.openxmlformats.org/officeDocument/2006/relationships/slide" Target="slides/slide30.xml"/><Relationship Id="rId30" Type="http://schemas.openxmlformats.org/officeDocument/2006/relationships/slide" Target="slides/slide33.xml"/><Relationship Id="rId8"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defTabSz="939800">
              <a:defRPr sz="1200"/>
            </a:lvl1pPr>
          </a:lstStyle>
          <a:p>
            <a:pPr>
              <a:defRPr/>
            </a:pPr>
            <a:endParaRPr lang="en-US"/>
          </a:p>
        </p:txBody>
      </p:sp>
      <p:sp>
        <p:nvSpPr>
          <p:cNvPr id="41987" name="Rectangle 3"/>
          <p:cNvSpPr>
            <a:spLocks noGrp="1" noChangeArrowheads="1"/>
          </p:cNvSpPr>
          <p:nvPr>
            <p:ph type="dt" sz="quarter" idx="1"/>
          </p:nvPr>
        </p:nvSpPr>
        <p:spPr bwMode="auto">
          <a:xfrm>
            <a:off x="4010025"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defTabSz="939800">
              <a:defRPr sz="1200"/>
            </a:lvl1pPr>
          </a:lstStyle>
          <a:p>
            <a:pPr>
              <a:defRPr/>
            </a:pPr>
            <a:endParaRPr lang="en-US"/>
          </a:p>
        </p:txBody>
      </p:sp>
      <p:sp>
        <p:nvSpPr>
          <p:cNvPr id="41988" name="Rectangle 4"/>
          <p:cNvSpPr>
            <a:spLocks noGrp="1" noChangeArrowheads="1"/>
          </p:cNvSpPr>
          <p:nvPr>
            <p:ph type="ftr" sz="quarter" idx="2"/>
          </p:nvPr>
        </p:nvSpPr>
        <p:spPr bwMode="auto">
          <a:xfrm>
            <a:off x="0"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defTabSz="939800">
              <a:defRPr sz="1200"/>
            </a:lvl1pPr>
          </a:lstStyle>
          <a:p>
            <a:pPr>
              <a:defRPr/>
            </a:pPr>
            <a:endParaRPr lang="en-US"/>
          </a:p>
        </p:txBody>
      </p:sp>
      <p:sp>
        <p:nvSpPr>
          <p:cNvPr id="41989" name="Rectangle 5"/>
          <p:cNvSpPr>
            <a:spLocks noGrp="1" noChangeArrowheads="1"/>
          </p:cNvSpPr>
          <p:nvPr>
            <p:ph type="sldNum" sz="quarter" idx="3"/>
          </p:nvPr>
        </p:nvSpPr>
        <p:spPr bwMode="auto">
          <a:xfrm>
            <a:off x="4010025"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defTabSz="939800">
              <a:defRPr sz="1200"/>
            </a:lvl1pPr>
          </a:lstStyle>
          <a:p>
            <a:pPr>
              <a:defRPr/>
            </a:pPr>
            <a:fld id="{6F8F4899-AAF1-4D6D-8144-22C65BC4D3F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5" name="Rectangle 1027"/>
          <p:cNvSpPr>
            <a:spLocks noGrp="1" noChangeArrowheads="1"/>
          </p:cNvSpPr>
          <p:nvPr>
            <p:ph type="dt" idx="1"/>
          </p:nvPr>
        </p:nvSpPr>
        <p:spPr bwMode="auto">
          <a:xfrm>
            <a:off x="4010025"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defTabSz="939800">
              <a:defRPr sz="1200"/>
            </a:lvl1pPr>
          </a:lstStyle>
          <a:p>
            <a:pPr>
              <a:defRPr/>
            </a:pPr>
            <a:endParaRPr lang="en-US"/>
          </a:p>
        </p:txBody>
      </p:sp>
      <p:sp>
        <p:nvSpPr>
          <p:cNvPr id="18437" name="Rectangle 1029"/>
          <p:cNvSpPr>
            <a:spLocks noGrp="1" noChangeArrowheads="1"/>
          </p:cNvSpPr>
          <p:nvPr>
            <p:ph type="body" sz="quarter" idx="3"/>
          </p:nvPr>
        </p:nvSpPr>
        <p:spPr bwMode="auto">
          <a:xfrm>
            <a:off x="942975" y="4457700"/>
            <a:ext cx="5191125" cy="422275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1030"/>
          <p:cNvSpPr>
            <a:spLocks noGrp="1" noChangeArrowheads="1"/>
          </p:cNvSpPr>
          <p:nvPr>
            <p:ph type="ftr" sz="quarter" idx="4"/>
          </p:nvPr>
        </p:nvSpPr>
        <p:spPr bwMode="auto">
          <a:xfrm>
            <a:off x="0"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defTabSz="939800">
              <a:defRPr sz="1200"/>
            </a:lvl1pPr>
          </a:lstStyle>
          <a:p>
            <a:pPr>
              <a:defRPr/>
            </a:pPr>
            <a:endParaRPr lang="en-US"/>
          </a:p>
        </p:txBody>
      </p:sp>
      <p:sp>
        <p:nvSpPr>
          <p:cNvPr id="18439" name="Rectangle 1031"/>
          <p:cNvSpPr>
            <a:spLocks noGrp="1" noChangeArrowheads="1"/>
          </p:cNvSpPr>
          <p:nvPr>
            <p:ph type="sldNum" sz="quarter" idx="5"/>
          </p:nvPr>
        </p:nvSpPr>
        <p:spPr bwMode="auto">
          <a:xfrm>
            <a:off x="4010025"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defTabSz="939800">
              <a:defRPr sz="1200"/>
            </a:lvl1pPr>
          </a:lstStyle>
          <a:p>
            <a:pPr>
              <a:defRPr/>
            </a:pPr>
            <a:fld id="{CFA931C8-37B6-444C-8C52-5C906FDA1F69}" type="slidenum">
              <a:rPr lang="en-US"/>
              <a:pPr>
                <a:defRPr/>
              </a:pPr>
              <a:t>‹#›</a:t>
            </a:fld>
            <a:endParaRPr lang="en-US"/>
          </a:p>
        </p:txBody>
      </p:sp>
      <p:sp>
        <p:nvSpPr>
          <p:cNvPr id="8" name="Header Placeholder 7"/>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pPr>
              <a:defRPr/>
            </a:pPr>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31"/>
          <p:cNvSpPr>
            <a:spLocks noGrp="1" noChangeArrowheads="1"/>
          </p:cNvSpPr>
          <p:nvPr>
            <p:ph type="sldNum" sz="quarter" idx="5"/>
          </p:nvPr>
        </p:nvSpPr>
        <p:spPr>
          <a:noFill/>
        </p:spPr>
        <p:txBody>
          <a:bodyPr/>
          <a:lstStyle/>
          <a:p>
            <a:fld id="{4B9C3819-79D1-4BDA-A733-6DC04D968BE7}" type="slidenum">
              <a:rPr lang="en-US" smtClean="0"/>
              <a:pPr/>
              <a:t>1</a:t>
            </a:fld>
            <a:endParaRPr lang="en-US"/>
          </a:p>
        </p:txBody>
      </p:sp>
      <p:sp>
        <p:nvSpPr>
          <p:cNvPr id="45059"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5060"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19852662-7C94-4305-B4F7-AA823E8404B4}" type="slidenum">
              <a:rPr lang="en-US" smtClean="0"/>
              <a:pPr/>
              <a:t>2</a:t>
            </a:fld>
            <a:endParaRPr lang="en-US"/>
          </a:p>
        </p:txBody>
      </p:sp>
      <p:sp>
        <p:nvSpPr>
          <p:cNvPr id="46083"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6084"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982F4D16-78C2-4109-959A-B86F7AC78235}" type="slidenum">
              <a:rPr lang="en-US" smtClean="0"/>
              <a:pPr/>
              <a:t>3</a:t>
            </a:fld>
            <a:endParaRPr lang="en-US"/>
          </a:p>
        </p:txBody>
      </p:sp>
      <p:sp>
        <p:nvSpPr>
          <p:cNvPr id="4710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71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FA80B42-2805-4B48-BC17-B4AC6621E239}" type="slidenum">
              <a:rPr lang="en-US" smtClean="0"/>
              <a:pPr/>
              <a:t>4</a:t>
            </a:fld>
            <a:endParaRPr lang="en-US"/>
          </a:p>
        </p:txBody>
      </p:sp>
      <p:sp>
        <p:nvSpPr>
          <p:cNvPr id="4813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8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1EEFDC58-D40B-4EEE-91D1-C474F47D3498}" type="slidenum">
              <a:rPr lang="en-US" smtClean="0"/>
              <a:pPr/>
              <a:t>5</a:t>
            </a:fld>
            <a:endParaRPr lang="en-US"/>
          </a:p>
        </p:txBody>
      </p:sp>
      <p:sp>
        <p:nvSpPr>
          <p:cNvPr id="49155"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9156"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A7703393-6FDA-43C4-8ED5-EE26E32CAD35}" type="slidenum">
              <a:rPr lang="en-US" smtClean="0"/>
              <a:pPr/>
              <a:t>6</a:t>
            </a:fld>
            <a:endParaRPr lang="en-US"/>
          </a:p>
        </p:txBody>
      </p:sp>
      <p:sp>
        <p:nvSpPr>
          <p:cNvPr id="5017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0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145F904D-EEB1-422C-9A01-421022582147}" type="slidenum">
              <a:rPr lang="en-US" smtClean="0"/>
              <a:pPr/>
              <a:t>7</a:t>
            </a:fld>
            <a:endParaRPr lang="en-US"/>
          </a:p>
        </p:txBody>
      </p:sp>
      <p:sp>
        <p:nvSpPr>
          <p:cNvPr id="51203"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1204"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1FA0FF86-DADF-445C-8149-C77A52D16474}" type="slidenum">
              <a:rPr lang="en-US" smtClean="0"/>
              <a:pPr/>
              <a:t>8</a:t>
            </a:fld>
            <a:endParaRPr lang="en-US"/>
          </a:p>
        </p:txBody>
      </p:sp>
      <p:sp>
        <p:nvSpPr>
          <p:cNvPr id="5222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2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9D9D54FA-0872-4207-8BD9-52924A58B857}" type="slidenum">
              <a:rPr lang="en-US" smtClean="0"/>
              <a:pPr/>
              <a:t>9</a:t>
            </a:fld>
            <a:endParaRPr lang="en-US"/>
          </a:p>
        </p:txBody>
      </p:sp>
      <p:sp>
        <p:nvSpPr>
          <p:cNvPr id="53251"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3252"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11E9CFCB-8833-4AFB-9E87-AAEFE6FE5BB3}" type="slidenum">
              <a:rPr lang="en-US" smtClean="0"/>
              <a:pPr/>
              <a:t>10</a:t>
            </a:fld>
            <a:endParaRPr lang="en-US"/>
          </a:p>
        </p:txBody>
      </p:sp>
      <p:sp>
        <p:nvSpPr>
          <p:cNvPr id="5427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42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FD7FCCD3-D282-4A18-B08F-6DBEB6805D53}" type="slidenum">
              <a:rPr lang="en-US" smtClean="0"/>
              <a:pPr/>
              <a:t>11</a:t>
            </a:fld>
            <a:endParaRPr lang="en-US"/>
          </a:p>
        </p:txBody>
      </p:sp>
      <p:sp>
        <p:nvSpPr>
          <p:cNvPr id="55299"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5300" name="Rectangle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7BB8FCAF-3689-4CCC-903B-F72ABD60763C}" type="slidenum">
              <a:rPr lang="en-US" smtClean="0"/>
              <a:pPr/>
              <a:t>12</a:t>
            </a:fld>
            <a:endParaRPr lang="en-US"/>
          </a:p>
        </p:txBody>
      </p:sp>
      <p:sp>
        <p:nvSpPr>
          <p:cNvPr id="5632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63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948CFD35-A98A-48BB-9640-0FE6689F4AFB}" type="slidenum">
              <a:rPr lang="en-US" smtClean="0"/>
              <a:pPr/>
              <a:t>13</a:t>
            </a:fld>
            <a:endParaRPr lang="en-US"/>
          </a:p>
        </p:txBody>
      </p:sp>
      <p:sp>
        <p:nvSpPr>
          <p:cNvPr id="5734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7348" name="Rectangle 3"/>
          <p:cNvSpPr>
            <a:spLocks noGrp="1" noChangeArrowheads="1"/>
          </p:cNvSpPr>
          <p:nvPr>
            <p:ph type="body" idx="1"/>
          </p:nvPr>
        </p:nvSpPr>
        <p:spPr>
          <a:noFill/>
          <a:ln/>
        </p:spPr>
        <p:txBody>
          <a:bodyPr/>
          <a:lstStyle/>
          <a:p>
            <a:pPr eaLnBrk="1" hangingPunct="1"/>
            <a:r>
              <a:rPr lang="en-US"/>
              <a:t>IES = Illuminating Engineering Society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7ED82765-9D6A-40A0-98C9-93D4B2E3BECC}" type="slidenum">
              <a:rPr lang="en-US" smtClean="0"/>
              <a:pPr/>
              <a:t>14</a:t>
            </a:fld>
            <a:endParaRPr lang="en-US"/>
          </a:p>
        </p:txBody>
      </p:sp>
      <p:sp>
        <p:nvSpPr>
          <p:cNvPr id="5837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83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B3EC1A36-E89F-4160-A7BD-9A70ACCD9F24}" type="slidenum">
              <a:rPr lang="en-US" smtClean="0"/>
              <a:pPr/>
              <a:t>15</a:t>
            </a:fld>
            <a:endParaRPr lang="en-US"/>
          </a:p>
        </p:txBody>
      </p:sp>
      <p:sp>
        <p:nvSpPr>
          <p:cNvPr id="5939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93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B5412499-A2CD-4609-B7AE-8EEDF8B0CADB}" type="slidenum">
              <a:rPr lang="en-US" smtClean="0"/>
              <a:pPr/>
              <a:t>16</a:t>
            </a:fld>
            <a:endParaRPr lang="en-US"/>
          </a:p>
        </p:txBody>
      </p:sp>
      <p:sp>
        <p:nvSpPr>
          <p:cNvPr id="6041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0420" name="Rectangle 3"/>
          <p:cNvSpPr>
            <a:spLocks noGrp="1" noChangeArrowheads="1"/>
          </p:cNvSpPr>
          <p:nvPr>
            <p:ph type="body" idx="1"/>
          </p:nvPr>
        </p:nvSpPr>
        <p:spPr>
          <a:noFill/>
          <a:ln/>
        </p:spPr>
        <p:txBody>
          <a:bodyPr/>
          <a:lstStyle/>
          <a:p>
            <a:pPr eaLnBrk="1" hangingPunct="1"/>
            <a:r>
              <a:rPr lang="en-US" sz="2000"/>
              <a:t>MLO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69BA04EE-E845-46DD-B148-2EE658B46B31}" type="slidenum">
              <a:rPr lang="en-US" smtClean="0"/>
              <a:pPr/>
              <a:t>17</a:t>
            </a:fld>
            <a:endParaRPr lang="en-US"/>
          </a:p>
        </p:txBody>
      </p:sp>
      <p:sp>
        <p:nvSpPr>
          <p:cNvPr id="6144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1444" name="Rectangle 3"/>
          <p:cNvSpPr>
            <a:spLocks noGrp="1" noChangeArrowheads="1"/>
          </p:cNvSpPr>
          <p:nvPr>
            <p:ph type="body" idx="1"/>
          </p:nvPr>
        </p:nvSpPr>
        <p:spPr>
          <a:noFill/>
          <a:ln/>
        </p:spPr>
        <p:txBody>
          <a:bodyPr/>
          <a:lstStyle/>
          <a:p>
            <a:pPr eaLnBrk="1" hangingPunct="1"/>
            <a:r>
              <a:rPr lang="en-US" sz="2000"/>
              <a:t>MLO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p:spPr>
        <p:txBody>
          <a:bodyPr/>
          <a:lstStyle/>
          <a:p>
            <a:fld id="{E8F12345-17DE-456F-93B7-58EF41AA791B}" type="slidenum">
              <a:rPr lang="en-US" smtClean="0"/>
              <a:pPr/>
              <a:t>18</a:t>
            </a:fld>
            <a:endParaRPr lang="en-US"/>
          </a:p>
        </p:txBody>
      </p:sp>
      <p:sp>
        <p:nvSpPr>
          <p:cNvPr id="6246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2468" name="Rectangle 3"/>
          <p:cNvSpPr>
            <a:spLocks noGrp="1" noChangeArrowheads="1"/>
          </p:cNvSpPr>
          <p:nvPr>
            <p:ph type="body" idx="1"/>
          </p:nvPr>
        </p:nvSpPr>
        <p:spPr>
          <a:noFill/>
          <a:ln/>
        </p:spPr>
        <p:txBody>
          <a:bodyPr/>
          <a:lstStyle/>
          <a:p>
            <a:pPr eaLnBrk="1" hangingPunct="1"/>
            <a:endParaRPr lang="en-US" sz="20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p:spPr>
        <p:txBody>
          <a:bodyPr/>
          <a:lstStyle/>
          <a:p>
            <a:fld id="{08E2B560-E5C2-4CD5-8E31-9AB03905B1AF}" type="slidenum">
              <a:rPr lang="en-US" smtClean="0"/>
              <a:pPr/>
              <a:t>19</a:t>
            </a:fld>
            <a:endParaRPr lang="en-US"/>
          </a:p>
        </p:txBody>
      </p:sp>
      <p:sp>
        <p:nvSpPr>
          <p:cNvPr id="6349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3492"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F515D6F4-AABA-4F20-8F0E-903D2BABBD46}" type="slidenum">
              <a:rPr lang="en-US" smtClean="0"/>
              <a:pPr/>
              <a:t>20</a:t>
            </a:fld>
            <a:endParaRPr lang="en-US"/>
          </a:p>
        </p:txBody>
      </p:sp>
      <p:sp>
        <p:nvSpPr>
          <p:cNvPr id="6451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4516"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p:spPr>
        <p:txBody>
          <a:bodyPr/>
          <a:lstStyle/>
          <a:p>
            <a:fld id="{810BEC4F-8C39-4805-AE5C-CE542A6E6BFC}" type="slidenum">
              <a:rPr lang="en-US" smtClean="0"/>
              <a:pPr/>
              <a:t>21</a:t>
            </a:fld>
            <a:endParaRPr lang="en-US"/>
          </a:p>
        </p:txBody>
      </p:sp>
      <p:sp>
        <p:nvSpPr>
          <p:cNvPr id="6553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5540"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79B8ED7E-3D5E-4F6D-90F2-54FC5093C6BA}" type="slidenum">
              <a:rPr lang="en-US" smtClean="0"/>
              <a:pPr/>
              <a:t>22</a:t>
            </a:fld>
            <a:endParaRPr lang="en-US"/>
          </a:p>
        </p:txBody>
      </p:sp>
      <p:sp>
        <p:nvSpPr>
          <p:cNvPr id="6656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6564"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p>
            <a:fld id="{4ADEC9E6-70C8-44D5-884E-99FAB4273513}" type="slidenum">
              <a:rPr lang="en-US" smtClean="0"/>
              <a:pPr/>
              <a:t>23</a:t>
            </a:fld>
            <a:endParaRPr lang="en-US"/>
          </a:p>
        </p:txBody>
      </p:sp>
      <p:sp>
        <p:nvSpPr>
          <p:cNvPr id="6758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7588"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D9EF6D35-A7F7-4DB3-940A-35C2D639296F}" type="slidenum">
              <a:rPr lang="en-US" smtClean="0"/>
              <a:pPr/>
              <a:t>24</a:t>
            </a:fld>
            <a:endParaRPr lang="en-US"/>
          </a:p>
        </p:txBody>
      </p:sp>
      <p:sp>
        <p:nvSpPr>
          <p:cNvPr id="6861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8612" name="Rectangle 3"/>
          <p:cNvSpPr>
            <a:spLocks noGrp="1" noChangeArrowheads="1"/>
          </p:cNvSpPr>
          <p:nvPr>
            <p:ph type="body" idx="1"/>
          </p:nvPr>
        </p:nvSpPr>
        <p:spPr>
          <a:noFill/>
          <a:ln/>
        </p:spPr>
        <p:txBody>
          <a:bodyPr/>
          <a:lstStyle/>
          <a:p>
            <a:pPr eaLnBrk="1" hangingPunct="1"/>
            <a:r>
              <a:rPr lang="en-US"/>
              <a:t>Combination of ZO and S&amp;LDO</a:t>
            </a:r>
          </a:p>
          <a:p>
            <a:pPr eaLnBrk="1" hangingPunct="1"/>
            <a:r>
              <a:rPr lang="en-US"/>
              <a:t>No public hearing for standalone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p:spPr>
        <p:txBody>
          <a:bodyPr/>
          <a:lstStyle/>
          <a:p>
            <a:fld id="{2E659395-446B-4CA0-9947-8D00234778F2}" type="slidenum">
              <a:rPr lang="en-US" smtClean="0"/>
              <a:pPr/>
              <a:t>25</a:t>
            </a:fld>
            <a:endParaRPr lang="en-US"/>
          </a:p>
        </p:txBody>
      </p:sp>
      <p:sp>
        <p:nvSpPr>
          <p:cNvPr id="6963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9636" name="Rectangle 3"/>
          <p:cNvSpPr>
            <a:spLocks noGrp="1" noChangeArrowheads="1"/>
          </p:cNvSpPr>
          <p:nvPr>
            <p:ph type="body" idx="1"/>
          </p:nvPr>
        </p:nvSpPr>
        <p:spPr>
          <a:noFill/>
          <a:ln/>
        </p:spPr>
        <p:txBody>
          <a:bodyPr/>
          <a:lstStyle/>
          <a:p>
            <a:pPr eaLnBrk="1" hangingPunct="1"/>
            <a:r>
              <a:rPr lang="en-US" dirty="0"/>
              <a:t>Combination of ZO and S&amp;LDO</a:t>
            </a:r>
          </a:p>
          <a:p>
            <a:pPr eaLnBrk="1" hangingPunct="1"/>
            <a:r>
              <a:rPr lang="en-US" dirty="0"/>
              <a:t>No public hearing for standalone</a:t>
            </a:r>
          </a:p>
          <a:p>
            <a:pPr eaLnBrk="1" hangingPunct="1"/>
            <a:r>
              <a:rPr lang="en-US" dirty="0"/>
              <a:t>7.1. LZ0: No ambient lighting?. Areas where the natural environment will be seriously and adversely affected by lighting. Impacts include disturbing the </a:t>
            </a:r>
            <a:r>
              <a:rPr lang="en-US" dirty="0" err="1"/>
              <a:t>biologicalcycles</a:t>
            </a:r>
            <a:r>
              <a:rPr lang="en-US" dirty="0"/>
              <a:t> of flora and fauna and/or detracting from human enjoyment and appreciation of the natural environment. Human activity is subordinate in importance to nature. The vision of human residents and users is adapted to the darkness, and they expect to see little or no lighting.</a:t>
            </a:r>
          </a:p>
          <a:p>
            <a:pPr eaLnBrk="1" hangingPunct="1"/>
            <a:r>
              <a:rPr lang="en-US" dirty="0"/>
              <a:t>7.2. LZ1: Low ambient lighting?. Areas where lighting might adversely affect flora and fauna or disturb the character of the area. The vision of human residents and users is adapted to low light levels. Lighting may be used for safety and convenience but it is not necessarily uniform or continuous. After curfew, most lighting should be extinguished or reduced as activity levels decline.</a:t>
            </a:r>
          </a:p>
          <a:p>
            <a:pPr eaLnBrk="1" hangingPunct="1"/>
            <a:r>
              <a:rPr lang="en-US" dirty="0"/>
              <a:t>7.3. LZ2: Moderate ambient lighting?. Areas of human activity where the vision of human residents and users is adapted to moderate light levels. Lighting </a:t>
            </a:r>
            <a:r>
              <a:rPr lang="en-US" dirty="0" err="1"/>
              <a:t>maytypically</a:t>
            </a:r>
            <a:r>
              <a:rPr lang="en-US" dirty="0"/>
              <a:t> be used for safety and convenience but it is not necessarily uniform or continuous. After curfew, lighting may be extinguished or reduced as activity levels decline.</a:t>
            </a:r>
          </a:p>
          <a:p>
            <a:pPr eaLnBrk="1" hangingPunct="1"/>
            <a:r>
              <a:rPr lang="en-US" dirty="0"/>
              <a:t>7.4. LZ3: Moderately high ambient lighting?. Areas of human activity where the vision9of human residents and users is adapted to moderately high light levels. Lighting is generally desired for safety, security and/or convenience and it is often uniform and/or continuous. After curfew, lighting may be extinguished or reduced in most areas as activity levels decline.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p:spPr>
        <p:txBody>
          <a:bodyPr/>
          <a:lstStyle/>
          <a:p>
            <a:fld id="{9F355E9E-E432-4877-8E02-09ACDBA82C6E}" type="slidenum">
              <a:rPr lang="en-US" smtClean="0"/>
              <a:pPr/>
              <a:t>26</a:t>
            </a:fld>
            <a:endParaRPr lang="en-US"/>
          </a:p>
        </p:txBody>
      </p:sp>
      <p:sp>
        <p:nvSpPr>
          <p:cNvPr id="7065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06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p:spPr>
        <p:txBody>
          <a:bodyPr/>
          <a:lstStyle/>
          <a:p>
            <a:fld id="{EBE94680-D665-4979-B23E-88874E7FE5C9}" type="slidenum">
              <a:rPr lang="en-US" smtClean="0"/>
              <a:pPr/>
              <a:t>27</a:t>
            </a:fld>
            <a:endParaRPr lang="en-US"/>
          </a:p>
        </p:txBody>
      </p:sp>
      <p:sp>
        <p:nvSpPr>
          <p:cNvPr id="7168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16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31"/>
          <p:cNvSpPr>
            <a:spLocks noGrp="1" noChangeArrowheads="1"/>
          </p:cNvSpPr>
          <p:nvPr>
            <p:ph type="sldNum" sz="quarter" idx="5"/>
          </p:nvPr>
        </p:nvSpPr>
        <p:spPr>
          <a:noFill/>
        </p:spPr>
        <p:txBody>
          <a:bodyPr/>
          <a:lstStyle/>
          <a:p>
            <a:fld id="{156BD014-78F9-4370-9EA6-7B611F7FE0F5}" type="slidenum">
              <a:rPr lang="en-US" smtClean="0"/>
              <a:pPr/>
              <a:t>28</a:t>
            </a:fld>
            <a:endParaRPr lang="en-US"/>
          </a:p>
        </p:txBody>
      </p:sp>
      <p:sp>
        <p:nvSpPr>
          <p:cNvPr id="7270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2708" name="Rectangle 3"/>
          <p:cNvSpPr>
            <a:spLocks noGrp="1" noChangeArrowheads="1"/>
          </p:cNvSpPr>
          <p:nvPr>
            <p:ph type="body" idx="1"/>
          </p:nvPr>
        </p:nvSpPr>
        <p:spPr>
          <a:noFill/>
          <a:ln/>
        </p:spPr>
        <p:txBody>
          <a:bodyPr/>
          <a:lstStyle/>
          <a:p>
            <a:pPr eaLnBrk="1" hangingPunct="1"/>
            <a:r>
              <a:rPr lang="en-US" dirty="0"/>
              <a:t>General Contractor</a:t>
            </a:r>
            <a:r>
              <a:rPr lang="en-US" baseline="0" dirty="0"/>
              <a:t> – Electrical Contractor</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p:cNvSpPr>
            <a:spLocks noGrp="1" noChangeArrowheads="1"/>
          </p:cNvSpPr>
          <p:nvPr>
            <p:ph type="sldNum" sz="quarter" idx="5"/>
          </p:nvPr>
        </p:nvSpPr>
        <p:spPr>
          <a:noFill/>
        </p:spPr>
        <p:txBody>
          <a:bodyPr/>
          <a:lstStyle/>
          <a:p>
            <a:fld id="{C3A5AA5A-9E94-4D0A-913C-7BBA22AD4CD8}" type="slidenum">
              <a:rPr lang="en-US" smtClean="0"/>
              <a:pPr/>
              <a:t>29</a:t>
            </a:fld>
            <a:endParaRPr lang="en-US"/>
          </a:p>
        </p:txBody>
      </p:sp>
      <p:sp>
        <p:nvSpPr>
          <p:cNvPr id="7373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37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a:noFill/>
        </p:spPr>
        <p:txBody>
          <a:bodyPr/>
          <a:lstStyle/>
          <a:p>
            <a:fld id="{1EB74B55-E807-4746-BEAA-00B4AAE25A30}" type="slidenum">
              <a:rPr lang="en-US" smtClean="0"/>
              <a:pPr/>
              <a:t>30</a:t>
            </a:fld>
            <a:endParaRPr lang="en-US"/>
          </a:p>
        </p:txBody>
      </p:sp>
      <p:sp>
        <p:nvSpPr>
          <p:cNvPr id="7475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47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ECD202A9-704A-49ED-9630-2895E087169D}" type="slidenum">
              <a:rPr lang="en-US" smtClean="0"/>
              <a:pPr/>
              <a:t>31</a:t>
            </a:fld>
            <a:endParaRPr lang="en-US"/>
          </a:p>
        </p:txBody>
      </p:sp>
      <p:sp>
        <p:nvSpPr>
          <p:cNvPr id="7577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57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976AEE47-9E2A-455B-9044-A91755FCD958}" type="slidenum">
              <a:rPr lang="en-US" smtClean="0"/>
              <a:pPr/>
              <a:t>32</a:t>
            </a:fld>
            <a:endParaRPr lang="en-US"/>
          </a:p>
        </p:txBody>
      </p:sp>
      <p:sp>
        <p:nvSpPr>
          <p:cNvPr id="7680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6804" name="Rectangle 3"/>
          <p:cNvSpPr>
            <a:spLocks noGrp="1" noChangeArrowheads="1"/>
          </p:cNvSpPr>
          <p:nvPr>
            <p:ph type="body" idx="1"/>
          </p:nvPr>
        </p:nvSpPr>
        <p:spPr>
          <a:noFill/>
          <a:ln/>
        </p:spPr>
        <p:txBody>
          <a:bodyPr/>
          <a:lstStyle/>
          <a:p>
            <a:pPr eaLnBrk="1" hangingPunct="1"/>
            <a:r>
              <a:rPr lang="en-US"/>
              <a:t>MPC = Municipalitys Planning Code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3F3AB796-0BC4-4A97-B9C4-E3BB9702DE3E}" type="slidenum">
              <a:rPr lang="en-US" smtClean="0"/>
              <a:pPr/>
              <a:t>33</a:t>
            </a:fld>
            <a:endParaRPr lang="en-US"/>
          </a:p>
        </p:txBody>
      </p:sp>
      <p:sp>
        <p:nvSpPr>
          <p:cNvPr id="7782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78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p:spPr>
        <p:txBody>
          <a:bodyPr/>
          <a:lstStyle/>
          <a:p>
            <a:fld id="{4C1DC9D0-982A-435D-B117-9BD89418B217}" type="slidenum">
              <a:rPr lang="en-US" smtClean="0"/>
              <a:pPr/>
              <a:t>34</a:t>
            </a:fld>
            <a:endParaRPr lang="en-US"/>
          </a:p>
        </p:txBody>
      </p:sp>
      <p:sp>
        <p:nvSpPr>
          <p:cNvPr id="7885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88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noFill/>
        </p:spPr>
        <p:txBody>
          <a:bodyPr/>
          <a:lstStyle/>
          <a:p>
            <a:fld id="{5CACF14F-4302-4156-8A49-4109009552EF}" type="slidenum">
              <a:rPr lang="en-US" smtClean="0"/>
              <a:pPr/>
              <a:t>35</a:t>
            </a:fld>
            <a:endParaRPr lang="en-US"/>
          </a:p>
        </p:txBody>
      </p:sp>
      <p:sp>
        <p:nvSpPr>
          <p:cNvPr id="7987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98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a:spLocks noGrp="1" noChangeArrowheads="1"/>
          </p:cNvSpPr>
          <p:nvPr>
            <p:ph type="sldNum" sz="quarter" idx="5"/>
          </p:nvPr>
        </p:nvSpPr>
        <p:spPr>
          <a:noFill/>
        </p:spPr>
        <p:txBody>
          <a:bodyPr/>
          <a:lstStyle/>
          <a:p>
            <a:fld id="{6162F580-EE38-480E-9B3C-B8431AEB3B22}" type="slidenum">
              <a:rPr lang="en-US" smtClean="0"/>
              <a:pPr/>
              <a:t>36</a:t>
            </a:fld>
            <a:endParaRPr lang="en-US"/>
          </a:p>
        </p:txBody>
      </p:sp>
      <p:sp>
        <p:nvSpPr>
          <p:cNvPr id="8089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09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p:cNvSpPr>
            <a:spLocks noGrp="1" noChangeArrowheads="1"/>
          </p:cNvSpPr>
          <p:nvPr>
            <p:ph type="sldNum" sz="quarter" idx="5"/>
          </p:nvPr>
        </p:nvSpPr>
        <p:spPr>
          <a:noFill/>
        </p:spPr>
        <p:txBody>
          <a:bodyPr/>
          <a:lstStyle/>
          <a:p>
            <a:fld id="{397DD36E-E34A-4CFC-A93B-071C82B85629}" type="slidenum">
              <a:rPr lang="en-US" smtClean="0"/>
              <a:pPr/>
              <a:t>37</a:t>
            </a:fld>
            <a:endParaRPr lang="en-US"/>
          </a:p>
        </p:txBody>
      </p:sp>
      <p:sp>
        <p:nvSpPr>
          <p:cNvPr id="8192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19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p:spPr>
        <p:txBody>
          <a:bodyPr/>
          <a:lstStyle/>
          <a:p>
            <a:fld id="{9FE98CEF-8716-4BC7-B0E8-8BC0330DBBBE}" type="slidenum">
              <a:rPr lang="en-US" smtClean="0"/>
              <a:pPr/>
              <a:t>38</a:t>
            </a:fld>
            <a:endParaRPr lang="en-US"/>
          </a:p>
        </p:txBody>
      </p:sp>
      <p:sp>
        <p:nvSpPr>
          <p:cNvPr id="8294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29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p>
            <a:fld id="{17D36F91-13B7-4389-A2B5-4872AE4184C2}" type="slidenum">
              <a:rPr lang="en-US" smtClean="0"/>
              <a:pPr/>
              <a:t>39</a:t>
            </a:fld>
            <a:endParaRPr lang="en-US"/>
          </a:p>
        </p:txBody>
      </p:sp>
      <p:sp>
        <p:nvSpPr>
          <p:cNvPr id="8397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3972" name="Rectangle 3"/>
          <p:cNvSpPr>
            <a:spLocks noGrp="1" noChangeArrowheads="1"/>
          </p:cNvSpPr>
          <p:nvPr>
            <p:ph type="body" idx="1"/>
          </p:nvPr>
        </p:nvSpPr>
        <p:spPr>
          <a:xfrm>
            <a:off x="708025" y="4457700"/>
            <a:ext cx="5661025" cy="4222750"/>
          </a:xfrm>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p:spPr>
        <p:txBody>
          <a:bodyPr/>
          <a:lstStyle/>
          <a:p>
            <a:fld id="{A0DB5470-033C-41FD-8077-C1E25DEA7584}" type="slidenum">
              <a:rPr lang="en-US" smtClean="0"/>
              <a:pPr/>
              <a:t>40</a:t>
            </a:fld>
            <a:endParaRPr lang="en-US"/>
          </a:p>
        </p:txBody>
      </p:sp>
      <p:sp>
        <p:nvSpPr>
          <p:cNvPr id="8499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49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noFill/>
        </p:spPr>
        <p:txBody>
          <a:bodyPr/>
          <a:lstStyle/>
          <a:p>
            <a:fld id="{3EDB8989-FE52-41F4-B64F-B241F0E524E3}" type="slidenum">
              <a:rPr lang="en-US" smtClean="0"/>
              <a:pPr/>
              <a:t>41</a:t>
            </a:fld>
            <a:endParaRPr lang="en-US"/>
          </a:p>
        </p:txBody>
      </p:sp>
      <p:sp>
        <p:nvSpPr>
          <p:cNvPr id="86019" name="Rectangle 2"/>
          <p:cNvSpPr>
            <a:spLocks noGrp="1" noRot="1" noChangeAspect="1" noChangeArrowheads="1" noTextEdit="1"/>
          </p:cNvSpPr>
          <p:nvPr>
            <p:ph type="sldImg"/>
          </p:nvPr>
        </p:nvSpPr>
        <p:spPr bwMode="auto">
          <a:xfrm>
            <a:off x="1192213" y="703263"/>
            <a:ext cx="4692650" cy="3519487"/>
          </a:xfrm>
          <a:prstGeom prst="rect">
            <a:avLst/>
          </a:prstGeom>
          <a:solidFill>
            <a:srgbClr val="FFFFFF"/>
          </a:solidFill>
          <a:ln>
            <a:miter lim="800000"/>
            <a:headEnd/>
            <a:tailEnd/>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48540B-93EC-4EC7-B36A-0685373229B6}"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F7BAF6E-84BB-494D-8D9A-6D598CFDB0D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DD053CA-CE6C-4B01-B9F0-C3FDDC240F28}"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B818316-FCB3-4316-BE37-281C481FA462}"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13E16D1-7D29-4F15-81C8-2DB67323C69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C61DDB-CE08-4C25-A591-965A68BE583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E1275D9-86BC-4E7B-840B-7387A692609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F9FAD59-404E-4CE0-903C-A0D7F12F2F7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6B88346-B6B6-49EC-B67D-BD490B337184}"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A49943B-E3A3-45C2-BF62-7AB5206AFF2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DAF15CD-182D-410C-9F0F-D3AE35FB4A71}"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56E3AD-519B-48DD-9F3E-5250E1C670C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5897F2B-7D14-403D-B523-D413CD1E554C}"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wmf"/></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wmf"/></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000076"/>
            </a:gs>
            <a:gs pos="100000">
              <a:schemeClr val="bg1"/>
            </a:gs>
          </a:gsLst>
          <a:lin ang="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304800"/>
            <a:ext cx="8763000" cy="1143000"/>
          </a:xfrm>
        </p:spPr>
        <p:txBody>
          <a:bodyPr anchor="t">
            <a:normAutofit/>
          </a:bodyPr>
          <a:lstStyle/>
          <a:p>
            <a:pPr eaLnBrk="1" hangingPunct="1">
              <a:tabLst>
                <a:tab pos="1258888" algn="ctr"/>
                <a:tab pos="3833813" algn="ctr"/>
              </a:tabLst>
              <a:defRPr/>
            </a:pPr>
            <a:r>
              <a:rPr lang="en-US" dirty="0">
                <a:solidFill>
                  <a:srgbClr val="FFCC66"/>
                </a:solidFill>
                <a:effectLst>
                  <a:outerShdw blurRad="38100" dist="38100" dir="2700000" algn="tl">
                    <a:srgbClr val="000000"/>
                  </a:outerShdw>
                </a:effectLst>
                <a:latin typeface="Arial" charset="0"/>
              </a:rPr>
              <a:t>Outdoor Lighting Ordinances</a:t>
            </a:r>
          </a:p>
        </p:txBody>
      </p:sp>
      <p:sp>
        <p:nvSpPr>
          <p:cNvPr id="2055" name="Text Box 7"/>
          <p:cNvSpPr txBox="1">
            <a:spLocks noChangeArrowheads="1"/>
          </p:cNvSpPr>
          <p:nvPr/>
        </p:nvSpPr>
        <p:spPr bwMode="auto">
          <a:xfrm>
            <a:off x="762000" y="4191000"/>
            <a:ext cx="7924800" cy="1524000"/>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Arial" charset="0"/>
              </a:rPr>
              <a:t>Presented by</a:t>
            </a:r>
          </a:p>
          <a:p>
            <a:pPr algn="ctr">
              <a:spcBef>
                <a:spcPct val="50000"/>
              </a:spcBef>
              <a:defRPr/>
            </a:pPr>
            <a:r>
              <a:rPr lang="en-US" sz="3200" dirty="0">
                <a:solidFill>
                  <a:srgbClr val="FFC000"/>
                </a:solidFill>
                <a:effectLst>
                  <a:outerShdw blurRad="38100" dist="38100" dir="2700000" algn="tl">
                    <a:srgbClr val="000000"/>
                  </a:outerShdw>
                </a:effectLst>
                <a:latin typeface="Arial" charset="0"/>
              </a:rPr>
              <a:t>Pennsylvania Outdoor Lighting Council</a:t>
            </a:r>
          </a:p>
          <a:p>
            <a:pPr algn="ctr">
              <a:spcBef>
                <a:spcPct val="50000"/>
              </a:spcBef>
              <a:defRPr/>
            </a:pPr>
            <a:endParaRPr lang="en-US" sz="1400" dirty="0">
              <a:solidFill>
                <a:schemeClr val="hlink"/>
              </a:solidFill>
              <a:effectLst>
                <a:outerShdw blurRad="38100" dist="38100" dir="2700000" algn="tl">
                  <a:srgbClr val="000000"/>
                </a:outerShdw>
              </a:effectLst>
              <a:latin typeface="Arial" charset="0"/>
            </a:endParaRPr>
          </a:p>
        </p:txBody>
      </p:sp>
      <p:pic>
        <p:nvPicPr>
          <p:cNvPr id="2052" name="Picture 10" descr="NEWLOGOPOLCFLAREStarsFINAL2--HR150"/>
          <p:cNvPicPr>
            <a:picLocks noChangeAspect="1" noChangeArrowheads="1"/>
          </p:cNvPicPr>
          <p:nvPr/>
        </p:nvPicPr>
        <p:blipFill>
          <a:blip r:embed="rId3" cstate="print"/>
          <a:srcRect/>
          <a:stretch>
            <a:fillRect/>
          </a:stretch>
        </p:blipFill>
        <p:spPr bwMode="auto">
          <a:xfrm>
            <a:off x="3733800" y="1828800"/>
            <a:ext cx="1644650" cy="1506538"/>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8864"/>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944562"/>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TOPICS</a:t>
            </a:r>
          </a:p>
        </p:txBody>
      </p:sp>
      <p:sp>
        <p:nvSpPr>
          <p:cNvPr id="3075" name="Rectangle 3"/>
          <p:cNvSpPr>
            <a:spLocks noGrp="1" noChangeArrowheads="1"/>
          </p:cNvSpPr>
          <p:nvPr>
            <p:ph idx="1"/>
          </p:nvPr>
        </p:nvSpPr>
        <p:spPr>
          <a:xfrm>
            <a:off x="381000" y="1295400"/>
            <a:ext cx="8534400" cy="4724400"/>
          </a:xfrm>
        </p:spPr>
        <p:txBody>
          <a:bodyPr/>
          <a:lstStyle/>
          <a:p>
            <a:pPr eaLnBrk="1" hangingPunct="1">
              <a:spcAft>
                <a:spcPts val="3000"/>
              </a:spcAft>
            </a:pPr>
            <a:r>
              <a:rPr lang="en-US" i="1" dirty="0">
                <a:solidFill>
                  <a:schemeClr val="tx2"/>
                </a:solidFill>
                <a:latin typeface="Arial" charset="0"/>
                <a:cs typeface="Times New Roman" pitchFamily="18" charset="0"/>
              </a:rPr>
              <a:t>Why</a:t>
            </a:r>
            <a:r>
              <a:rPr lang="en-US" dirty="0">
                <a:latin typeface="Arial" charset="0"/>
                <a:cs typeface="Times New Roman" pitchFamily="18" charset="0"/>
              </a:rPr>
              <a:t> should you have a lighting ordinance?</a:t>
            </a:r>
          </a:p>
          <a:p>
            <a:pPr eaLnBrk="1" hangingPunct="1">
              <a:lnSpc>
                <a:spcPct val="120000"/>
              </a:lnSpc>
              <a:spcAft>
                <a:spcPts val="3000"/>
              </a:spcAft>
            </a:pPr>
            <a:r>
              <a:rPr lang="en-US" i="1" dirty="0">
                <a:solidFill>
                  <a:schemeClr val="tx2"/>
                </a:solidFill>
                <a:latin typeface="Arial" charset="0"/>
                <a:cs typeface="Times New Roman" pitchFamily="18" charset="0"/>
              </a:rPr>
              <a:t>When</a:t>
            </a:r>
            <a:r>
              <a:rPr lang="en-US" dirty="0">
                <a:solidFill>
                  <a:schemeClr val="tx2"/>
                </a:solidFill>
                <a:latin typeface="Arial" charset="0"/>
                <a:cs typeface="Times New Roman" pitchFamily="18" charset="0"/>
              </a:rPr>
              <a:t> </a:t>
            </a:r>
            <a:r>
              <a:rPr lang="en-US" dirty="0">
                <a:latin typeface="Arial" charset="0"/>
                <a:cs typeface="Times New Roman" pitchFamily="18" charset="0"/>
              </a:rPr>
              <a:t>should you have a lighting ordinance</a:t>
            </a:r>
            <a:r>
              <a:rPr lang="en-US" dirty="0">
                <a:solidFill>
                  <a:schemeClr val="tx2"/>
                </a:solidFill>
                <a:latin typeface="Arial" charset="0"/>
                <a:cs typeface="Times New Roman" pitchFamily="18" charset="0"/>
              </a:rPr>
              <a:t>?</a:t>
            </a:r>
          </a:p>
          <a:p>
            <a:pPr eaLnBrk="1" hangingPunct="1">
              <a:lnSpc>
                <a:spcPct val="120000"/>
              </a:lnSpc>
              <a:spcAft>
                <a:spcPts val="2400"/>
              </a:spcAft>
            </a:pPr>
            <a:r>
              <a:rPr lang="en-US" i="1" dirty="0">
                <a:solidFill>
                  <a:schemeClr val="tx2"/>
                </a:solidFill>
                <a:latin typeface="Arial" charset="0"/>
                <a:cs typeface="Times New Roman" pitchFamily="18" charset="0"/>
              </a:rPr>
              <a:t>What</a:t>
            </a:r>
            <a:r>
              <a:rPr lang="en-US" dirty="0">
                <a:solidFill>
                  <a:schemeClr val="tx2"/>
                </a:solidFill>
                <a:latin typeface="Arial" charset="0"/>
                <a:cs typeface="Times New Roman" pitchFamily="18" charset="0"/>
              </a:rPr>
              <a:t> i</a:t>
            </a:r>
            <a:r>
              <a:rPr lang="en-US" dirty="0">
                <a:latin typeface="Arial" charset="0"/>
                <a:cs typeface="Times New Roman" pitchFamily="18" charset="0"/>
              </a:rPr>
              <a:t>s in an effective ordinance?</a:t>
            </a:r>
          </a:p>
          <a:p>
            <a:pPr eaLnBrk="1" hangingPunct="1">
              <a:lnSpc>
                <a:spcPct val="120000"/>
              </a:lnSpc>
              <a:spcAft>
                <a:spcPct val="30000"/>
              </a:spcAft>
            </a:pPr>
            <a:r>
              <a:rPr lang="en-US" i="1" dirty="0">
                <a:solidFill>
                  <a:schemeClr val="tx2"/>
                </a:solidFill>
                <a:latin typeface="Arial" charset="0"/>
                <a:cs typeface="Times New Roman" pitchFamily="18" charset="0"/>
              </a:rPr>
              <a:t>How</a:t>
            </a:r>
            <a:r>
              <a:rPr lang="en-US" dirty="0">
                <a:latin typeface="Arial" charset="0"/>
                <a:cs typeface="Times New Roman" pitchFamily="18" charset="0"/>
              </a:rPr>
              <a:t> to get an ordinance started, enacted and enforced?</a:t>
            </a:r>
          </a:p>
        </p:txBody>
      </p:sp>
      <p:sp>
        <p:nvSpPr>
          <p:cNvPr id="3074" name="Slide Number Placeholder 5"/>
          <p:cNvSpPr>
            <a:spLocks noGrp="1"/>
          </p:cNvSpPr>
          <p:nvPr>
            <p:ph type="sldNum" sz="quarter" idx="12"/>
          </p:nvPr>
        </p:nvSpPr>
        <p:spPr>
          <a:noFill/>
        </p:spPr>
        <p:txBody>
          <a:bodyPr/>
          <a:lstStyle/>
          <a:p>
            <a:fld id="{49FCE537-D55A-4D0D-B16E-FCA75B092797}" type="slidenum">
              <a:rPr lang="en-US" smtClean="0"/>
              <a:pPr/>
              <a:t>2</a:t>
            </a:fld>
            <a:endParaRPr lang="en-US"/>
          </a:p>
        </p:txBody>
      </p:sp>
      <p:pic>
        <p:nvPicPr>
          <p:cNvPr id="3077"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225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09600" y="228600"/>
            <a:ext cx="7772400" cy="9906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WHY AN ORDINANCE</a:t>
            </a:r>
            <a:r>
              <a:rPr lang="en-US" dirty="0">
                <a:solidFill>
                  <a:srgbClr val="FFCC66"/>
                </a:solidFill>
                <a:latin typeface="Arial" charset="0"/>
              </a:rPr>
              <a:t>?</a:t>
            </a:r>
          </a:p>
        </p:txBody>
      </p:sp>
      <p:sp>
        <p:nvSpPr>
          <p:cNvPr id="4100" name="Rectangle 3"/>
          <p:cNvSpPr>
            <a:spLocks noGrp="1" noChangeArrowheads="1"/>
          </p:cNvSpPr>
          <p:nvPr>
            <p:ph idx="1"/>
          </p:nvPr>
        </p:nvSpPr>
        <p:spPr>
          <a:xfrm>
            <a:off x="304800" y="990600"/>
            <a:ext cx="8458200" cy="2362200"/>
          </a:xfrm>
        </p:spPr>
        <p:txBody>
          <a:bodyPr/>
          <a:lstStyle/>
          <a:p>
            <a:pPr marL="0" indent="0" algn="ctr" eaLnBrk="1" hangingPunct="1">
              <a:lnSpc>
                <a:spcPct val="90000"/>
              </a:lnSpc>
              <a:spcAft>
                <a:spcPct val="30000"/>
              </a:spcAft>
              <a:buFontTx/>
              <a:buNone/>
            </a:pPr>
            <a:r>
              <a:rPr lang="en-US" sz="3600" b="1" dirty="0">
                <a:solidFill>
                  <a:schemeClr val="tx2"/>
                </a:solidFill>
                <a:latin typeface="Arial" charset="0"/>
                <a:cs typeface="Times New Roman" pitchFamily="18" charset="0"/>
              </a:rPr>
              <a:t>Truths</a:t>
            </a:r>
          </a:p>
          <a:p>
            <a:pPr marL="0" indent="0" algn="ctr" eaLnBrk="1" hangingPunct="1">
              <a:lnSpc>
                <a:spcPct val="90000"/>
              </a:lnSpc>
              <a:spcAft>
                <a:spcPct val="30000"/>
              </a:spcAft>
              <a:buFontTx/>
              <a:buNone/>
            </a:pPr>
            <a:r>
              <a:rPr lang="en-US" dirty="0">
                <a:latin typeface="Arial" charset="0"/>
                <a:cs typeface="Times New Roman" pitchFamily="18" charset="0"/>
              </a:rPr>
              <a:t>If a municipality doesn’t have an </a:t>
            </a:r>
            <a:r>
              <a:rPr lang="en-US" u="sng" dirty="0">
                <a:latin typeface="Arial" charset="0"/>
                <a:cs typeface="Times New Roman" pitchFamily="18" charset="0"/>
              </a:rPr>
              <a:t>effective</a:t>
            </a:r>
            <a:r>
              <a:rPr lang="en-US" dirty="0">
                <a:latin typeface="Arial" charset="0"/>
                <a:cs typeface="Times New Roman" pitchFamily="18" charset="0"/>
              </a:rPr>
              <a:t> lighting ordinance and doesn’t think one is needed, it may be a glaring mistake.</a:t>
            </a:r>
          </a:p>
        </p:txBody>
      </p:sp>
      <p:sp>
        <p:nvSpPr>
          <p:cNvPr id="4098" name="Slide Number Placeholder 5"/>
          <p:cNvSpPr>
            <a:spLocks noGrp="1"/>
          </p:cNvSpPr>
          <p:nvPr>
            <p:ph type="sldNum" sz="quarter" idx="12"/>
          </p:nvPr>
        </p:nvSpPr>
        <p:spPr>
          <a:noFill/>
        </p:spPr>
        <p:txBody>
          <a:bodyPr/>
          <a:lstStyle/>
          <a:p>
            <a:fld id="{7807D11E-5FE4-407D-8F43-75C2853C5F53}" type="slidenum">
              <a:rPr lang="en-US" smtClean="0"/>
              <a:pPr/>
              <a:t>3</a:t>
            </a:fld>
            <a:endParaRPr lang="en-US"/>
          </a:p>
        </p:txBody>
      </p:sp>
      <p:pic>
        <p:nvPicPr>
          <p:cNvPr id="410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4102" name="Picture 5" descr="Circuit City Exton"/>
          <p:cNvPicPr>
            <a:picLocks noChangeAspect="1" noChangeArrowheads="1"/>
          </p:cNvPicPr>
          <p:nvPr/>
        </p:nvPicPr>
        <p:blipFill>
          <a:blip r:embed="rId4" cstate="print"/>
          <a:srcRect/>
          <a:stretch>
            <a:fillRect/>
          </a:stretch>
        </p:blipFill>
        <p:spPr bwMode="auto">
          <a:xfrm>
            <a:off x="2438400" y="3429000"/>
            <a:ext cx="3821113" cy="2540000"/>
          </a:xfrm>
          <a:prstGeom prst="rect">
            <a:avLst/>
          </a:prstGeom>
          <a:noFill/>
          <a:ln w="9525">
            <a:noFill/>
            <a:miter lim="800000"/>
            <a:headEnd/>
            <a:tailEnd/>
          </a:ln>
        </p:spPr>
      </p:pic>
      <p:sp>
        <p:nvSpPr>
          <p:cNvPr id="4103" name="Text Box 6"/>
          <p:cNvSpPr txBox="1">
            <a:spLocks noChangeArrowheads="1"/>
          </p:cNvSpPr>
          <p:nvPr/>
        </p:nvSpPr>
        <p:spPr bwMode="auto">
          <a:xfrm>
            <a:off x="2743200" y="6248400"/>
            <a:ext cx="3048000" cy="336550"/>
          </a:xfrm>
          <a:prstGeom prst="rect">
            <a:avLst/>
          </a:prstGeom>
          <a:noFill/>
          <a:ln w="9525">
            <a:noFill/>
            <a:miter lim="800000"/>
            <a:headEnd/>
            <a:tailEnd/>
          </a:ln>
        </p:spPr>
        <p:txBody>
          <a:bodyPr>
            <a:spAutoFit/>
          </a:bodyPr>
          <a:lstStyle/>
          <a:p>
            <a:pPr algn="ctr">
              <a:spcBef>
                <a:spcPct val="50000"/>
              </a:spcBef>
            </a:pPr>
            <a:r>
              <a:rPr lang="en-US" sz="1600" dirty="0">
                <a:latin typeface="Arial" charset="0"/>
              </a:rPr>
              <a:t>Former Farm Pasture</a:t>
            </a:r>
          </a:p>
        </p:txBody>
      </p:sp>
    </p:spTree>
  </p:cSld>
  <p:clrMapOvr>
    <a:overrideClrMapping bg1="dk2" tx1="lt1" bg2="dk1" tx2="lt2" accent1="accent1" accent2="accent2" accent3="accent3" accent4="accent4" accent5="accent5" accent6="accent6" hlink="hlink" folHlink="folHlink"/>
  </p:clrMapOvr>
  <p:transition advTm="24704"/>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09600" y="228600"/>
            <a:ext cx="7772400" cy="9906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WHY AN ORDINANCE</a:t>
            </a:r>
            <a:r>
              <a:rPr lang="en-US" dirty="0">
                <a:solidFill>
                  <a:srgbClr val="FFCC66"/>
                </a:solidFill>
                <a:latin typeface="Arial" charset="0"/>
              </a:rPr>
              <a:t>?</a:t>
            </a:r>
          </a:p>
        </p:txBody>
      </p:sp>
      <p:sp>
        <p:nvSpPr>
          <p:cNvPr id="82947" name="Rectangle 3"/>
          <p:cNvSpPr>
            <a:spLocks noGrp="1" noChangeArrowheads="1"/>
          </p:cNvSpPr>
          <p:nvPr>
            <p:ph idx="1"/>
          </p:nvPr>
        </p:nvSpPr>
        <p:spPr>
          <a:xfrm>
            <a:off x="685800" y="1143000"/>
            <a:ext cx="7772400" cy="838200"/>
          </a:xfrm>
          <a:noFill/>
        </p:spPr>
        <p:txBody>
          <a:bodyPr/>
          <a:lstStyle/>
          <a:p>
            <a:pPr marL="0" indent="0" algn="ctr" eaLnBrk="1" hangingPunct="1">
              <a:lnSpc>
                <a:spcPct val="90000"/>
              </a:lnSpc>
              <a:buFontTx/>
              <a:buNone/>
            </a:pPr>
            <a:endParaRPr lang="en-US" sz="900" dirty="0">
              <a:solidFill>
                <a:schemeClr val="tx2"/>
              </a:solidFill>
              <a:latin typeface="Arial" charset="0"/>
              <a:cs typeface="Times New Roman" pitchFamily="18" charset="0"/>
            </a:endParaRPr>
          </a:p>
          <a:p>
            <a:pPr marL="0" indent="0" algn="ctr" eaLnBrk="1" hangingPunct="1">
              <a:lnSpc>
                <a:spcPct val="90000"/>
              </a:lnSpc>
              <a:spcAft>
                <a:spcPct val="60000"/>
              </a:spcAft>
              <a:buFontTx/>
              <a:buNone/>
            </a:pPr>
            <a:r>
              <a:rPr lang="en-US" dirty="0">
                <a:latin typeface="Arial" charset="0"/>
                <a:cs typeface="Times New Roman" pitchFamily="18" charset="0"/>
              </a:rPr>
              <a:t>“Oh, we already have a good ordinance.” </a:t>
            </a:r>
          </a:p>
        </p:txBody>
      </p:sp>
      <p:sp>
        <p:nvSpPr>
          <p:cNvPr id="5122" name="Slide Number Placeholder 5"/>
          <p:cNvSpPr>
            <a:spLocks noGrp="1"/>
          </p:cNvSpPr>
          <p:nvPr>
            <p:ph type="sldNum" sz="quarter" idx="12"/>
          </p:nvPr>
        </p:nvSpPr>
        <p:spPr>
          <a:noFill/>
        </p:spPr>
        <p:txBody>
          <a:bodyPr/>
          <a:lstStyle/>
          <a:p>
            <a:fld id="{3ED8E739-2715-404E-A979-C57145E0F03E}" type="slidenum">
              <a:rPr lang="en-US" smtClean="0"/>
              <a:pPr/>
              <a:t>4</a:t>
            </a:fld>
            <a:endParaRPr lang="en-US"/>
          </a:p>
        </p:txBody>
      </p:sp>
      <p:pic>
        <p:nvPicPr>
          <p:cNvPr id="5125"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82949" name="Text Box 5"/>
          <p:cNvSpPr txBox="1">
            <a:spLocks noChangeArrowheads="1"/>
          </p:cNvSpPr>
          <p:nvPr/>
        </p:nvSpPr>
        <p:spPr bwMode="auto">
          <a:xfrm>
            <a:off x="2743200" y="2133600"/>
            <a:ext cx="3429000" cy="3973513"/>
          </a:xfrm>
          <a:prstGeom prst="rect">
            <a:avLst/>
          </a:prstGeom>
          <a:solidFill>
            <a:schemeClr val="tx1"/>
          </a:solidFill>
          <a:ln w="9525">
            <a:noFill/>
            <a:miter lim="800000"/>
            <a:headEnd/>
            <a:tailEnd/>
          </a:ln>
        </p:spPr>
        <p:txBody>
          <a:bodyPr>
            <a:spAutoFit/>
          </a:bodyPr>
          <a:lstStyle/>
          <a:p>
            <a:pPr algn="ctr">
              <a:spcBef>
                <a:spcPct val="20000"/>
              </a:spcBef>
              <a:spcAft>
                <a:spcPct val="20000"/>
              </a:spcAft>
            </a:pPr>
            <a:r>
              <a:rPr lang="en-US" sz="2000" dirty="0">
                <a:solidFill>
                  <a:schemeClr val="bg2"/>
                </a:solidFill>
                <a:latin typeface="Arial" charset="0"/>
              </a:rPr>
              <a:t>Zoning Ordinance</a:t>
            </a:r>
          </a:p>
          <a:p>
            <a:pPr algn="ctr">
              <a:spcAft>
                <a:spcPct val="60000"/>
              </a:spcAft>
            </a:pPr>
            <a:r>
              <a:rPr lang="en-US" sz="2000" dirty="0">
                <a:solidFill>
                  <a:schemeClr val="bg2"/>
                </a:solidFill>
                <a:latin typeface="Arial" charset="0"/>
              </a:rPr>
              <a:t>Amended 6/1/2009</a:t>
            </a:r>
          </a:p>
          <a:p>
            <a:pPr>
              <a:lnSpc>
                <a:spcPct val="150000"/>
              </a:lnSpc>
              <a:spcBef>
                <a:spcPct val="20000"/>
              </a:spcBef>
              <a:spcAft>
                <a:spcPct val="60000"/>
              </a:spcAft>
            </a:pPr>
            <a:r>
              <a:rPr lang="en-US" sz="1800" dirty="0">
                <a:solidFill>
                  <a:schemeClr val="bg2"/>
                </a:solidFill>
                <a:latin typeface="Arial" charset="0"/>
              </a:rPr>
              <a:t>Section 1115 – Lighting shall be arranged so that it does not reflect towards any public street or residential zoning district.</a:t>
            </a:r>
          </a:p>
          <a:p>
            <a:pPr>
              <a:lnSpc>
                <a:spcPct val="130000"/>
              </a:lnSpc>
              <a:spcBef>
                <a:spcPct val="20000"/>
              </a:spcBef>
              <a:spcAft>
                <a:spcPct val="60000"/>
              </a:spcAft>
            </a:pPr>
            <a:endParaRPr lang="en-US" sz="1800" dirty="0">
              <a:solidFill>
                <a:schemeClr val="bg2"/>
              </a:solidFill>
              <a:latin typeface="Arial" charset="0"/>
            </a:endParaRPr>
          </a:p>
          <a:p>
            <a:pPr>
              <a:lnSpc>
                <a:spcPct val="130000"/>
              </a:lnSpc>
              <a:spcBef>
                <a:spcPct val="20000"/>
              </a:spcBef>
              <a:spcAft>
                <a:spcPct val="60000"/>
              </a:spcAft>
            </a:pPr>
            <a:endParaRPr lang="en-US" dirty="0">
              <a:solidFill>
                <a:schemeClr val="bg2"/>
              </a:solidFill>
            </a:endParaRPr>
          </a:p>
        </p:txBody>
      </p:sp>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228600"/>
            <a:ext cx="7772400" cy="9906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WHY AN ORDINANCE</a:t>
            </a:r>
            <a:r>
              <a:rPr lang="en-US" dirty="0">
                <a:solidFill>
                  <a:srgbClr val="FFCC66"/>
                </a:solidFill>
                <a:latin typeface="Arial" charset="0"/>
              </a:rPr>
              <a:t>?</a:t>
            </a:r>
          </a:p>
        </p:txBody>
      </p:sp>
      <p:sp>
        <p:nvSpPr>
          <p:cNvPr id="4099" name="Rectangle 3"/>
          <p:cNvSpPr>
            <a:spLocks noGrp="1" noChangeArrowheads="1"/>
          </p:cNvSpPr>
          <p:nvPr>
            <p:ph idx="1"/>
          </p:nvPr>
        </p:nvSpPr>
        <p:spPr>
          <a:xfrm>
            <a:off x="152400" y="1066800"/>
            <a:ext cx="8991600" cy="1600200"/>
          </a:xfrm>
        </p:spPr>
        <p:txBody>
          <a:bodyPr>
            <a:normAutofit fontScale="85000" lnSpcReduction="20000"/>
          </a:bodyPr>
          <a:lstStyle/>
          <a:p>
            <a:pPr algn="ctr" eaLnBrk="1" hangingPunct="1">
              <a:spcAft>
                <a:spcPct val="25000"/>
              </a:spcAft>
              <a:buFontTx/>
              <a:buNone/>
            </a:pPr>
            <a:r>
              <a:rPr lang="en-US" b="1" dirty="0">
                <a:solidFill>
                  <a:schemeClr val="tx2"/>
                </a:solidFill>
                <a:latin typeface="Arial" charset="0"/>
                <a:cs typeface="Times New Roman" pitchFamily="18" charset="0"/>
              </a:rPr>
              <a:t>Truths</a:t>
            </a:r>
          </a:p>
          <a:p>
            <a:pPr eaLnBrk="1" hangingPunct="1">
              <a:spcAft>
                <a:spcPct val="60000"/>
              </a:spcAft>
            </a:pPr>
            <a:r>
              <a:rPr lang="en-US" dirty="0">
                <a:latin typeface="Arial" charset="0"/>
                <a:cs typeface="Times New Roman" pitchFamily="18" charset="0"/>
              </a:rPr>
              <a:t>If a municipality doesn’t have an effective lighting ordinance, it can hope for the best, but should </a:t>
            </a:r>
            <a:r>
              <a:rPr lang="en-US" dirty="0">
                <a:solidFill>
                  <a:schemeClr val="tx2"/>
                </a:solidFill>
                <a:latin typeface="Arial" charset="0"/>
                <a:cs typeface="Times New Roman" pitchFamily="18" charset="0"/>
              </a:rPr>
              <a:t>be prepared for the worst</a:t>
            </a:r>
            <a:r>
              <a:rPr lang="en-US" dirty="0">
                <a:latin typeface="Arial" charset="0"/>
                <a:cs typeface="Times New Roman" pitchFamily="18" charset="0"/>
              </a:rPr>
              <a:t>.</a:t>
            </a:r>
            <a:endParaRPr lang="en-US" sz="1400" b="1" dirty="0">
              <a:solidFill>
                <a:schemeClr val="tx2"/>
              </a:solidFill>
              <a:latin typeface="Arial" charset="0"/>
              <a:cs typeface="Times New Roman" pitchFamily="18" charset="0"/>
            </a:endParaRPr>
          </a:p>
        </p:txBody>
      </p:sp>
      <p:sp>
        <p:nvSpPr>
          <p:cNvPr id="6146" name="Slide Number Placeholder 5"/>
          <p:cNvSpPr>
            <a:spLocks noGrp="1"/>
          </p:cNvSpPr>
          <p:nvPr>
            <p:ph type="sldNum" sz="quarter" idx="12"/>
          </p:nvPr>
        </p:nvSpPr>
        <p:spPr>
          <a:noFill/>
        </p:spPr>
        <p:txBody>
          <a:bodyPr/>
          <a:lstStyle/>
          <a:p>
            <a:fld id="{98859FBC-8DC5-4E41-9EA4-31923C51775B}" type="slidenum">
              <a:rPr lang="en-US" smtClean="0"/>
              <a:pPr/>
              <a:t>5</a:t>
            </a:fld>
            <a:endParaRPr lang="en-US"/>
          </a:p>
        </p:txBody>
      </p:sp>
      <p:pic>
        <p:nvPicPr>
          <p:cNvPr id="6149"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6150" name="Picture 7" descr="SunocoRt422"/>
          <p:cNvPicPr>
            <a:picLocks noChangeAspect="1" noChangeArrowheads="1"/>
          </p:cNvPicPr>
          <p:nvPr/>
        </p:nvPicPr>
        <p:blipFill>
          <a:blip r:embed="rId4" cstate="print"/>
          <a:srcRect t="15300"/>
          <a:stretch>
            <a:fillRect/>
          </a:stretch>
        </p:blipFill>
        <p:spPr bwMode="auto">
          <a:xfrm>
            <a:off x="1060148" y="2743199"/>
            <a:ext cx="6788452" cy="3831337"/>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09600" y="228600"/>
            <a:ext cx="7772400" cy="9906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WHY AN ORDINANCE</a:t>
            </a:r>
            <a:r>
              <a:rPr lang="en-US" dirty="0">
                <a:solidFill>
                  <a:srgbClr val="FFCC66"/>
                </a:solidFill>
                <a:latin typeface="Arial" charset="0"/>
              </a:rPr>
              <a:t>?</a:t>
            </a:r>
          </a:p>
        </p:txBody>
      </p:sp>
      <p:sp>
        <p:nvSpPr>
          <p:cNvPr id="104451" name="Rectangle 3"/>
          <p:cNvSpPr>
            <a:spLocks noGrp="1" noChangeArrowheads="1"/>
          </p:cNvSpPr>
          <p:nvPr>
            <p:ph idx="1"/>
          </p:nvPr>
        </p:nvSpPr>
        <p:spPr>
          <a:xfrm>
            <a:off x="685800" y="990600"/>
            <a:ext cx="7772400" cy="3886200"/>
          </a:xfrm>
        </p:spPr>
        <p:txBody>
          <a:bodyPr/>
          <a:lstStyle/>
          <a:p>
            <a:pPr algn="ctr" eaLnBrk="1" hangingPunct="1">
              <a:spcAft>
                <a:spcPct val="25000"/>
              </a:spcAft>
              <a:buFontTx/>
              <a:buNone/>
            </a:pPr>
            <a:r>
              <a:rPr lang="en-US" b="1" dirty="0">
                <a:solidFill>
                  <a:schemeClr val="tx2"/>
                </a:solidFill>
                <a:latin typeface="Arial" charset="0"/>
                <a:cs typeface="Times New Roman" pitchFamily="18" charset="0"/>
              </a:rPr>
              <a:t>Truths</a:t>
            </a:r>
          </a:p>
          <a:p>
            <a:pPr algn="ctr" eaLnBrk="1" hangingPunct="1">
              <a:spcAft>
                <a:spcPct val="25000"/>
              </a:spcAft>
              <a:buFontTx/>
              <a:buNone/>
            </a:pPr>
            <a:endParaRPr lang="en-US" sz="1200" b="1" dirty="0">
              <a:solidFill>
                <a:schemeClr val="tx2"/>
              </a:solidFill>
              <a:latin typeface="Arial" charset="0"/>
              <a:cs typeface="Times New Roman" pitchFamily="18" charset="0"/>
            </a:endParaRPr>
          </a:p>
          <a:p>
            <a:pPr eaLnBrk="1" hangingPunct="1"/>
            <a:r>
              <a:rPr lang="en-US" dirty="0">
                <a:latin typeface="Arial" charset="0"/>
                <a:cs typeface="Times New Roman" pitchFamily="18" charset="0"/>
              </a:rPr>
              <a:t>An application will not be covered by an ordinance passed after the application is filed.  </a:t>
            </a:r>
          </a:p>
          <a:p>
            <a:pPr eaLnBrk="1" hangingPunct="1"/>
            <a:r>
              <a:rPr lang="en-US" dirty="0">
                <a:latin typeface="Arial" charset="0"/>
                <a:cs typeface="Times New Roman" pitchFamily="18" charset="0"/>
              </a:rPr>
              <a:t>If you don’t have an ordinance, you play by the developer’s rules.</a:t>
            </a:r>
          </a:p>
        </p:txBody>
      </p:sp>
      <p:sp>
        <p:nvSpPr>
          <p:cNvPr id="7170" name="Slide Number Placeholder 5"/>
          <p:cNvSpPr>
            <a:spLocks noGrp="1"/>
          </p:cNvSpPr>
          <p:nvPr>
            <p:ph type="sldNum" sz="quarter" idx="12"/>
          </p:nvPr>
        </p:nvSpPr>
        <p:spPr>
          <a:noFill/>
        </p:spPr>
        <p:txBody>
          <a:bodyPr/>
          <a:lstStyle/>
          <a:p>
            <a:fld id="{E09D0198-5C9E-4C22-86FA-0D4BCEAFE18D}" type="slidenum">
              <a:rPr lang="en-US" smtClean="0"/>
              <a:pPr/>
              <a:t>6</a:t>
            </a:fld>
            <a:endParaRPr lang="en-US"/>
          </a:p>
        </p:txBody>
      </p:sp>
      <p:pic>
        <p:nvPicPr>
          <p:cNvPr id="717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04456" name="Picture 8" descr="MCj04241620000[1]"/>
          <p:cNvPicPr>
            <a:picLocks noChangeAspect="1" noChangeArrowheads="1"/>
          </p:cNvPicPr>
          <p:nvPr/>
        </p:nvPicPr>
        <p:blipFill>
          <a:blip r:embed="rId4" cstate="print"/>
          <a:srcRect/>
          <a:stretch>
            <a:fillRect/>
          </a:stretch>
        </p:blipFill>
        <p:spPr bwMode="auto">
          <a:xfrm>
            <a:off x="6324600" y="4343400"/>
            <a:ext cx="1390650" cy="1835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4451">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4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152400"/>
            <a:ext cx="7848600" cy="8382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ORDINANCE BENEFITS</a:t>
            </a:r>
          </a:p>
        </p:txBody>
      </p:sp>
      <p:sp>
        <p:nvSpPr>
          <p:cNvPr id="5123" name="Rectangle 3"/>
          <p:cNvSpPr>
            <a:spLocks noGrp="1" noChangeArrowheads="1"/>
          </p:cNvSpPr>
          <p:nvPr>
            <p:ph idx="1"/>
          </p:nvPr>
        </p:nvSpPr>
        <p:spPr>
          <a:xfrm>
            <a:off x="152400" y="1981200"/>
            <a:ext cx="8763000" cy="4343400"/>
          </a:xfrm>
        </p:spPr>
        <p:txBody>
          <a:bodyPr>
            <a:normAutofit/>
          </a:bodyPr>
          <a:lstStyle/>
          <a:p>
            <a:pPr eaLnBrk="1" hangingPunct="1">
              <a:spcBef>
                <a:spcPct val="0"/>
              </a:spcBef>
              <a:spcAft>
                <a:spcPct val="60000"/>
              </a:spcAft>
            </a:pPr>
            <a:r>
              <a:rPr lang="en-US" dirty="0">
                <a:latin typeface="Arial" charset="0"/>
                <a:cs typeface="Times New Roman" pitchFamily="18" charset="0"/>
              </a:rPr>
              <a:t>Prevents excessive </a:t>
            </a:r>
            <a:r>
              <a:rPr lang="en-US" i="1" dirty="0">
                <a:latin typeface="Arial" charset="0"/>
                <a:cs typeface="Times New Roman" pitchFamily="18" charset="0"/>
              </a:rPr>
              <a:t>and</a:t>
            </a:r>
            <a:r>
              <a:rPr lang="en-US" dirty="0">
                <a:latin typeface="Arial" charset="0"/>
                <a:cs typeface="Times New Roman" pitchFamily="18" charset="0"/>
              </a:rPr>
              <a:t> insufficient lighting </a:t>
            </a:r>
          </a:p>
          <a:p>
            <a:pPr eaLnBrk="1" hangingPunct="1">
              <a:spcBef>
                <a:spcPct val="0"/>
              </a:spcBef>
              <a:spcAft>
                <a:spcPct val="60000"/>
              </a:spcAft>
            </a:pPr>
            <a:r>
              <a:rPr lang="en-US" dirty="0">
                <a:latin typeface="Arial" charset="0"/>
                <a:cs typeface="Times New Roman" pitchFamily="18" charset="0"/>
              </a:rPr>
              <a:t>Protects citizens, drivers, the environment and the night sky from glare and light pollution</a:t>
            </a:r>
          </a:p>
          <a:p>
            <a:pPr eaLnBrk="1" hangingPunct="1">
              <a:spcBef>
                <a:spcPct val="0"/>
              </a:spcBef>
              <a:spcAft>
                <a:spcPct val="60000"/>
              </a:spcAft>
            </a:pPr>
            <a:r>
              <a:rPr lang="en-US" dirty="0">
                <a:latin typeface="Arial" charset="0"/>
                <a:cs typeface="Times New Roman" pitchFamily="18" charset="0"/>
              </a:rPr>
              <a:t>Sends a clear message to applicants that bad lighting will not be tolerated. </a:t>
            </a:r>
          </a:p>
          <a:p>
            <a:pPr eaLnBrk="1" hangingPunct="1">
              <a:spcBef>
                <a:spcPct val="0"/>
              </a:spcBef>
              <a:spcAft>
                <a:spcPct val="60000"/>
              </a:spcAft>
              <a:buNone/>
            </a:pPr>
            <a:endParaRPr lang="en-US" dirty="0">
              <a:latin typeface="Arial" charset="0"/>
              <a:cs typeface="Times New Roman" pitchFamily="18" charset="0"/>
            </a:endParaRPr>
          </a:p>
        </p:txBody>
      </p:sp>
      <p:sp>
        <p:nvSpPr>
          <p:cNvPr id="8194" name="Slide Number Placeholder 5"/>
          <p:cNvSpPr>
            <a:spLocks noGrp="1"/>
          </p:cNvSpPr>
          <p:nvPr>
            <p:ph type="sldNum" sz="quarter" idx="12"/>
          </p:nvPr>
        </p:nvSpPr>
        <p:spPr>
          <a:noFill/>
        </p:spPr>
        <p:txBody>
          <a:bodyPr/>
          <a:lstStyle/>
          <a:p>
            <a:fld id="{9AC2CDEF-1A92-41FA-907D-55721482735C}" type="slidenum">
              <a:rPr lang="en-US" smtClean="0"/>
              <a:pPr/>
              <a:t>7</a:t>
            </a:fld>
            <a:endParaRPr lang="en-US"/>
          </a:p>
        </p:txBody>
      </p:sp>
      <p:sp>
        <p:nvSpPr>
          <p:cNvPr id="8197" name="Text Box 5"/>
          <p:cNvSpPr txBox="1">
            <a:spLocks noChangeArrowheads="1"/>
          </p:cNvSpPr>
          <p:nvPr/>
        </p:nvSpPr>
        <p:spPr bwMode="auto">
          <a:xfrm>
            <a:off x="4419600" y="1143000"/>
            <a:ext cx="184150" cy="457200"/>
          </a:xfrm>
          <a:prstGeom prst="rect">
            <a:avLst/>
          </a:prstGeom>
          <a:noFill/>
          <a:ln w="9525">
            <a:noFill/>
            <a:miter lim="800000"/>
            <a:headEnd/>
            <a:tailEnd/>
          </a:ln>
        </p:spPr>
        <p:txBody>
          <a:bodyPr wrap="none">
            <a:spAutoFit/>
          </a:bodyPr>
          <a:lstStyle/>
          <a:p>
            <a:endParaRPr lang="en-US"/>
          </a:p>
        </p:txBody>
      </p:sp>
      <p:sp>
        <p:nvSpPr>
          <p:cNvPr id="8198" name="Text Box 6"/>
          <p:cNvSpPr txBox="1">
            <a:spLocks noChangeArrowheads="1"/>
          </p:cNvSpPr>
          <p:nvPr/>
        </p:nvSpPr>
        <p:spPr bwMode="auto">
          <a:xfrm>
            <a:off x="609600" y="1066800"/>
            <a:ext cx="8001000" cy="579438"/>
          </a:xfrm>
          <a:prstGeom prst="rect">
            <a:avLst/>
          </a:prstGeom>
          <a:noFill/>
          <a:ln w="9525">
            <a:noFill/>
            <a:miter lim="800000"/>
            <a:headEnd/>
            <a:tailEnd/>
          </a:ln>
        </p:spPr>
        <p:txBody>
          <a:bodyPr>
            <a:spAutoFit/>
          </a:bodyPr>
          <a:lstStyle/>
          <a:p>
            <a:pPr algn="ctr">
              <a:spcBef>
                <a:spcPct val="50000"/>
              </a:spcBef>
            </a:pPr>
            <a:r>
              <a:rPr lang="en-US" sz="3200" i="1" dirty="0">
                <a:solidFill>
                  <a:schemeClr val="tx2"/>
                </a:solidFill>
                <a:latin typeface="Arial" charset="0"/>
              </a:rPr>
              <a:t>A good lighting ordinance:</a:t>
            </a:r>
          </a:p>
        </p:txBody>
      </p:sp>
      <p:pic>
        <p:nvPicPr>
          <p:cNvPr id="8199" name="Picture 8"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92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685800" y="838200"/>
            <a:ext cx="7772400" cy="1143000"/>
          </a:xfrm>
        </p:spPr>
        <p:txBody>
          <a:bodyPr/>
          <a:lstStyle/>
          <a:p>
            <a:pPr eaLnBrk="1" hangingPunct="1"/>
            <a:r>
              <a:rPr lang="en-US" dirty="0">
                <a:solidFill>
                  <a:schemeClr val="tx1"/>
                </a:solidFill>
                <a:latin typeface="Arial" charset="0"/>
              </a:rPr>
              <a:t>Prevents Surprises</a:t>
            </a:r>
          </a:p>
        </p:txBody>
      </p:sp>
      <p:sp>
        <p:nvSpPr>
          <p:cNvPr id="9220" name="Rectangle 3"/>
          <p:cNvSpPr>
            <a:spLocks noGrp="1" noChangeArrowheads="1"/>
          </p:cNvSpPr>
          <p:nvPr>
            <p:ph type="body" sz="half" idx="1"/>
          </p:nvPr>
        </p:nvSpPr>
        <p:spPr>
          <a:xfrm>
            <a:off x="533400" y="2133600"/>
            <a:ext cx="3810000" cy="609600"/>
          </a:xfrm>
        </p:spPr>
        <p:txBody>
          <a:bodyPr/>
          <a:lstStyle/>
          <a:p>
            <a:pPr algn="ctr" eaLnBrk="1" hangingPunct="1">
              <a:buFontTx/>
              <a:buNone/>
            </a:pPr>
            <a:r>
              <a:rPr lang="en-US" sz="2800" dirty="0">
                <a:latin typeface="Arial" charset="0"/>
              </a:rPr>
              <a:t>What was promised</a:t>
            </a:r>
          </a:p>
        </p:txBody>
      </p:sp>
      <p:pic>
        <p:nvPicPr>
          <p:cNvPr id="9221" name="Picture 6" descr="TurkeyHill20fcAvg30Max"/>
          <p:cNvPicPr>
            <a:picLocks noGrp="1" noChangeAspect="1" noChangeArrowheads="1"/>
          </p:cNvPicPr>
          <p:nvPr>
            <p:ph type="clipArt" sz="half" idx="2"/>
          </p:nvPr>
        </p:nvPicPr>
        <p:blipFill>
          <a:blip r:embed="rId3" cstate="print"/>
          <a:srcRect/>
          <a:stretch>
            <a:fillRect/>
          </a:stretch>
        </p:blipFill>
        <p:spPr>
          <a:xfrm>
            <a:off x="222674" y="2819400"/>
            <a:ext cx="4204864" cy="2438400"/>
          </a:xfrm>
          <a:noFill/>
        </p:spPr>
      </p:pic>
      <p:sp>
        <p:nvSpPr>
          <p:cNvPr id="9218" name="Slide Number Placeholder 6"/>
          <p:cNvSpPr>
            <a:spLocks noGrp="1"/>
          </p:cNvSpPr>
          <p:nvPr>
            <p:ph type="sldNum" sz="quarter" idx="12"/>
          </p:nvPr>
        </p:nvSpPr>
        <p:spPr>
          <a:noFill/>
        </p:spPr>
        <p:txBody>
          <a:bodyPr/>
          <a:lstStyle/>
          <a:p>
            <a:fld id="{1326B021-4812-4261-B6E3-796E3144C6A8}" type="slidenum">
              <a:rPr lang="en-US" smtClean="0"/>
              <a:pPr/>
              <a:t>8</a:t>
            </a:fld>
            <a:endParaRPr lang="en-US"/>
          </a:p>
        </p:txBody>
      </p:sp>
      <p:sp>
        <p:nvSpPr>
          <p:cNvPr id="9222" name="Text Box 8"/>
          <p:cNvSpPr txBox="1">
            <a:spLocks noChangeArrowheads="1"/>
          </p:cNvSpPr>
          <p:nvPr/>
        </p:nvSpPr>
        <p:spPr bwMode="auto">
          <a:xfrm>
            <a:off x="4724400" y="2133600"/>
            <a:ext cx="3429000" cy="519113"/>
          </a:xfrm>
          <a:prstGeom prst="rect">
            <a:avLst/>
          </a:prstGeom>
          <a:noFill/>
          <a:ln w="9525">
            <a:noFill/>
            <a:miter lim="800000"/>
            <a:headEnd/>
            <a:tailEnd/>
          </a:ln>
        </p:spPr>
        <p:txBody>
          <a:bodyPr>
            <a:spAutoFit/>
          </a:bodyPr>
          <a:lstStyle/>
          <a:p>
            <a:pPr algn="ctr">
              <a:spcBef>
                <a:spcPct val="50000"/>
              </a:spcBef>
            </a:pPr>
            <a:r>
              <a:rPr lang="en-US" sz="2800" dirty="0">
                <a:latin typeface="Arial" charset="0"/>
              </a:rPr>
              <a:t>What they got</a:t>
            </a:r>
          </a:p>
        </p:txBody>
      </p:sp>
      <p:pic>
        <p:nvPicPr>
          <p:cNvPr id="9223" name="Picture 10"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pic>
        <p:nvPicPr>
          <p:cNvPr id="9224" name="Picture 12" descr="TurkeyHillSanatoga"/>
          <p:cNvPicPr>
            <a:picLocks noChangeAspect="1" noChangeArrowheads="1"/>
          </p:cNvPicPr>
          <p:nvPr/>
        </p:nvPicPr>
        <p:blipFill>
          <a:blip r:embed="rId5" cstate="print">
            <a:lum bright="40000" contrast="56000"/>
          </a:blip>
          <a:srcRect t="34032" r="18282"/>
          <a:stretch>
            <a:fillRect/>
          </a:stretch>
        </p:blipFill>
        <p:spPr bwMode="auto">
          <a:xfrm>
            <a:off x="4648200" y="2819400"/>
            <a:ext cx="4390188" cy="2362200"/>
          </a:xfrm>
          <a:prstGeom prst="rect">
            <a:avLst/>
          </a:prstGeom>
          <a:noFill/>
          <a:ln w="9525">
            <a:noFill/>
            <a:miter lim="800000"/>
            <a:headEnd/>
            <a:tailEnd/>
          </a:ln>
        </p:spPr>
      </p:pic>
      <p:sp>
        <p:nvSpPr>
          <p:cNvPr id="29709" name="Rectangle 13"/>
          <p:cNvSpPr>
            <a:spLocks noChangeArrowheads="1"/>
          </p:cNvSpPr>
          <p:nvPr/>
        </p:nvSpPr>
        <p:spPr bwMode="auto">
          <a:xfrm>
            <a:off x="609600" y="152400"/>
            <a:ext cx="7848600" cy="838200"/>
          </a:xfrm>
          <a:prstGeom prst="rect">
            <a:avLst/>
          </a:prstGeom>
          <a:noFill/>
          <a:ln w="9525">
            <a:noFill/>
            <a:miter lim="800000"/>
            <a:headEnd/>
            <a:tailEnd/>
          </a:ln>
          <a:effectLst/>
        </p:spPr>
        <p:txBody>
          <a:bodyPr anchor="ctr"/>
          <a:lstStyle/>
          <a:p>
            <a:pPr algn="ctr">
              <a:defRPr/>
            </a:pPr>
            <a:r>
              <a:rPr lang="en-US" sz="4400" dirty="0">
                <a:solidFill>
                  <a:srgbClr val="FFCC66"/>
                </a:solidFill>
                <a:effectLst>
                  <a:outerShdw blurRad="38100" dist="38100" dir="2700000" algn="tl">
                    <a:srgbClr val="000000"/>
                  </a:outerShdw>
                </a:effectLst>
                <a:latin typeface="Arial" charset="0"/>
              </a:rPr>
              <a:t>ORDINANCE BENEFITS</a:t>
            </a:r>
          </a:p>
        </p:txBody>
      </p:sp>
    </p:spTree>
  </p:cSld>
  <p:clrMapOvr>
    <a:overrideClrMapping bg1="dk2" tx1="lt1" bg2="dk1" tx2="lt2" accent1="accent1" accent2="accent2" accent3="accent3" accent4="accent4" accent5="accent5" accent6="accent6" hlink="hlink" folHlink="folHlink"/>
  </p:clrMapOvr>
  <p:transition advTm="875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944562"/>
          </a:xfrm>
        </p:spPr>
        <p:txBody>
          <a:bodyPr anchor="t">
            <a:normAutofit/>
          </a:bodyPr>
          <a:lstStyle/>
          <a:p>
            <a:pPr eaLnBrk="1" hangingPunct="1">
              <a:defRPr/>
            </a:pPr>
            <a:r>
              <a:rPr lang="en-US" dirty="0">
                <a:solidFill>
                  <a:srgbClr val="FFCC66"/>
                </a:solidFill>
                <a:effectLst>
                  <a:outerShdw blurRad="38100" dist="38100" dir="2700000" algn="tl">
                    <a:srgbClr val="000000"/>
                  </a:outerShdw>
                </a:effectLst>
                <a:latin typeface="Arial" charset="0"/>
              </a:rPr>
              <a:t>ORDINANCE BENEFITS</a:t>
            </a:r>
            <a:endParaRPr lang="en-US" dirty="0">
              <a:latin typeface="Arial" charset="0"/>
            </a:endParaRPr>
          </a:p>
        </p:txBody>
      </p:sp>
      <p:sp>
        <p:nvSpPr>
          <p:cNvPr id="21507" name="Rectangle 3"/>
          <p:cNvSpPr>
            <a:spLocks noGrp="1" noChangeArrowheads="1"/>
          </p:cNvSpPr>
          <p:nvPr>
            <p:ph idx="1"/>
          </p:nvPr>
        </p:nvSpPr>
        <p:spPr>
          <a:xfrm>
            <a:off x="304800" y="1219200"/>
            <a:ext cx="8686800" cy="2209800"/>
          </a:xfrm>
        </p:spPr>
        <p:txBody>
          <a:bodyPr/>
          <a:lstStyle/>
          <a:p>
            <a:pPr eaLnBrk="1" hangingPunct="1">
              <a:spcBef>
                <a:spcPct val="0"/>
              </a:spcBef>
              <a:spcAft>
                <a:spcPct val="60000"/>
              </a:spcAft>
              <a:buFontTx/>
              <a:buNone/>
            </a:pPr>
            <a:r>
              <a:rPr lang="en-US" dirty="0">
                <a:latin typeface="Arial" charset="0"/>
                <a:cs typeface="Times New Roman" pitchFamily="18" charset="0"/>
              </a:rPr>
              <a:t>	Requires that applicants provide </a:t>
            </a:r>
            <a:r>
              <a:rPr lang="en-US" dirty="0">
                <a:solidFill>
                  <a:schemeClr val="tx2"/>
                </a:solidFill>
                <a:latin typeface="Arial" charset="0"/>
                <a:cs typeface="Times New Roman" pitchFamily="18" charset="0"/>
              </a:rPr>
              <a:t>complete</a:t>
            </a:r>
            <a:r>
              <a:rPr lang="en-US" dirty="0">
                <a:latin typeface="Arial" charset="0"/>
                <a:cs typeface="Times New Roman" pitchFamily="18" charset="0"/>
              </a:rPr>
              <a:t> information about proposed lighting, so ordinance compliance can be fully judged before application approval.</a:t>
            </a:r>
          </a:p>
        </p:txBody>
      </p:sp>
      <p:sp>
        <p:nvSpPr>
          <p:cNvPr id="10242" name="Slide Number Placeholder 5"/>
          <p:cNvSpPr>
            <a:spLocks noGrp="1"/>
          </p:cNvSpPr>
          <p:nvPr>
            <p:ph type="sldNum" sz="quarter" idx="12"/>
          </p:nvPr>
        </p:nvSpPr>
        <p:spPr>
          <a:noFill/>
        </p:spPr>
        <p:txBody>
          <a:bodyPr/>
          <a:lstStyle/>
          <a:p>
            <a:fld id="{C4B85DAC-A4B1-4FFE-BD3E-CAAD8B3442E8}" type="slidenum">
              <a:rPr lang="en-US" smtClean="0"/>
              <a:pPr/>
              <a:t>9</a:t>
            </a:fld>
            <a:endParaRPr lang="en-US"/>
          </a:p>
        </p:txBody>
      </p:sp>
      <p:pic>
        <p:nvPicPr>
          <p:cNvPr id="10245"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1510" name="Picture 6" descr="MPj03995150000[1]"/>
          <p:cNvPicPr>
            <a:picLocks noChangeAspect="1" noChangeArrowheads="1"/>
          </p:cNvPicPr>
          <p:nvPr/>
        </p:nvPicPr>
        <p:blipFill>
          <a:blip r:embed="rId4" cstate="print"/>
          <a:srcRect/>
          <a:stretch>
            <a:fillRect/>
          </a:stretch>
        </p:blipFill>
        <p:spPr bwMode="auto">
          <a:xfrm>
            <a:off x="2286000" y="3505200"/>
            <a:ext cx="4459515" cy="29718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4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304800" y="1143000"/>
            <a:ext cx="8229600" cy="685800"/>
          </a:xfrm>
        </p:spPr>
        <p:txBody>
          <a:bodyPr>
            <a:normAutofit/>
          </a:bodyPr>
          <a:lstStyle/>
          <a:p>
            <a:pPr eaLnBrk="1" hangingPunct="1"/>
            <a:r>
              <a:rPr lang="en-US" sz="3200" dirty="0">
                <a:solidFill>
                  <a:schemeClr val="tx1"/>
                </a:solidFill>
                <a:latin typeface="Arial" charset="0"/>
              </a:rPr>
              <a:t>Provides Ability to Correct Existing</a:t>
            </a:r>
            <a:r>
              <a:rPr lang="en-US" sz="3100" dirty="0">
                <a:solidFill>
                  <a:schemeClr val="tx1"/>
                </a:solidFill>
                <a:latin typeface="Arial" charset="0"/>
              </a:rPr>
              <a:t> </a:t>
            </a:r>
            <a:r>
              <a:rPr lang="en-US" sz="3200" dirty="0">
                <a:solidFill>
                  <a:schemeClr val="tx1"/>
                </a:solidFill>
                <a:latin typeface="Arial" charset="0"/>
              </a:rPr>
              <a:t>Problems</a:t>
            </a:r>
          </a:p>
        </p:txBody>
      </p:sp>
      <p:sp>
        <p:nvSpPr>
          <p:cNvPr id="11266" name="Slide Number Placeholder 4"/>
          <p:cNvSpPr>
            <a:spLocks noGrp="1"/>
          </p:cNvSpPr>
          <p:nvPr>
            <p:ph type="sldNum" sz="quarter" idx="12"/>
          </p:nvPr>
        </p:nvSpPr>
        <p:spPr>
          <a:noFill/>
        </p:spPr>
        <p:txBody>
          <a:bodyPr/>
          <a:lstStyle/>
          <a:p>
            <a:fld id="{3277AB09-01A8-48E1-93C7-F99EAA27B95A}" type="slidenum">
              <a:rPr lang="en-US" smtClean="0"/>
              <a:pPr/>
              <a:t>10</a:t>
            </a:fld>
            <a:endParaRPr lang="en-US"/>
          </a:p>
        </p:txBody>
      </p:sp>
      <p:pic>
        <p:nvPicPr>
          <p:cNvPr id="11267" name="Picture 4" descr="JohnKennedy2"/>
          <p:cNvPicPr>
            <a:picLocks noChangeAspect="1" noChangeArrowheads="1"/>
          </p:cNvPicPr>
          <p:nvPr/>
        </p:nvPicPr>
        <p:blipFill>
          <a:blip r:embed="rId3" cstate="print"/>
          <a:srcRect t="5696"/>
          <a:stretch>
            <a:fillRect/>
          </a:stretch>
        </p:blipFill>
        <p:spPr bwMode="auto">
          <a:xfrm>
            <a:off x="0" y="1889125"/>
            <a:ext cx="9144000" cy="4968875"/>
          </a:xfrm>
          <a:prstGeom prst="rect">
            <a:avLst/>
          </a:prstGeom>
          <a:noFill/>
          <a:ln w="9525">
            <a:noFill/>
            <a:miter lim="800000"/>
            <a:headEnd/>
            <a:tailEnd/>
          </a:ln>
        </p:spPr>
      </p:pic>
      <p:pic>
        <p:nvPicPr>
          <p:cNvPr id="11268" name="Picture 6"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
        <p:nvSpPr>
          <p:cNvPr id="30727" name="Rectangle 7"/>
          <p:cNvSpPr>
            <a:spLocks noChangeArrowheads="1"/>
          </p:cNvSpPr>
          <p:nvPr/>
        </p:nvSpPr>
        <p:spPr bwMode="auto">
          <a:xfrm>
            <a:off x="609600" y="152400"/>
            <a:ext cx="7848600" cy="838200"/>
          </a:xfrm>
          <a:prstGeom prst="rect">
            <a:avLst/>
          </a:prstGeom>
          <a:noFill/>
          <a:ln w="9525">
            <a:noFill/>
            <a:miter lim="800000"/>
            <a:headEnd/>
            <a:tailEnd/>
          </a:ln>
          <a:effectLst/>
        </p:spPr>
        <p:txBody>
          <a:bodyPr anchor="t"/>
          <a:lstStyle/>
          <a:p>
            <a:pPr algn="ctr">
              <a:defRPr/>
            </a:pPr>
            <a:r>
              <a:rPr lang="en-US" sz="4400" dirty="0">
                <a:solidFill>
                  <a:srgbClr val="FFCC66"/>
                </a:solidFill>
                <a:latin typeface="Arial" charset="0"/>
              </a:rPr>
              <a:t>ORDINANCE</a:t>
            </a:r>
            <a:r>
              <a:rPr lang="en-US" sz="4400" dirty="0">
                <a:solidFill>
                  <a:srgbClr val="FFCC66"/>
                </a:solidFill>
                <a:effectLst>
                  <a:outerShdw blurRad="38100" dist="38100" dir="2700000" algn="tl">
                    <a:srgbClr val="FFFFFF"/>
                  </a:outerShdw>
                </a:effectLst>
                <a:latin typeface="Arial" charset="0"/>
              </a:rPr>
              <a:t> BENEFITS</a:t>
            </a:r>
          </a:p>
        </p:txBody>
      </p:sp>
    </p:spTree>
  </p:cSld>
  <p:clrMapOvr>
    <a:overrideClrMapping bg1="dk2" tx1="lt1" bg2="dk1" tx2="lt2" accent1="accent1" accent2="accent2" accent3="accent3" accent4="accent4" accent5="accent5" accent6="accent6" hlink="hlink" folHlink="folHlink"/>
  </p:clrMapOvr>
  <p:transition advTm="4352"/>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4800"/>
            <a:ext cx="7772400" cy="10668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ORDINANCE ELEMENTS</a:t>
            </a:r>
          </a:p>
        </p:txBody>
      </p:sp>
      <p:sp>
        <p:nvSpPr>
          <p:cNvPr id="12292" name="Rectangle 3"/>
          <p:cNvSpPr>
            <a:spLocks noGrp="1" noChangeArrowheads="1"/>
          </p:cNvSpPr>
          <p:nvPr>
            <p:ph idx="1"/>
          </p:nvPr>
        </p:nvSpPr>
        <p:spPr>
          <a:xfrm>
            <a:off x="304800" y="1371600"/>
            <a:ext cx="8610600" cy="1371600"/>
          </a:xfrm>
        </p:spPr>
        <p:txBody>
          <a:bodyPr/>
          <a:lstStyle/>
          <a:p>
            <a:pPr marL="511175" indent="-452438" eaLnBrk="1" hangingPunct="1"/>
            <a:r>
              <a:rPr lang="en-US" dirty="0">
                <a:latin typeface="Arial" charset="0"/>
                <a:cs typeface="Times New Roman" pitchFamily="18" charset="0"/>
              </a:rPr>
              <a:t>Purpose, Scope and Exemptions</a:t>
            </a:r>
          </a:p>
          <a:p>
            <a:pPr marL="1312863" lvl="1" eaLnBrk="1" hangingPunct="1"/>
            <a:r>
              <a:rPr lang="en-US" sz="3200" dirty="0">
                <a:latin typeface="Arial" charset="0"/>
                <a:cs typeface="Times New Roman" pitchFamily="18" charset="0"/>
              </a:rPr>
              <a:t>What uses and lighting types covered</a:t>
            </a:r>
          </a:p>
        </p:txBody>
      </p:sp>
      <p:sp>
        <p:nvSpPr>
          <p:cNvPr id="12290" name="Slide Number Placeholder 5"/>
          <p:cNvSpPr>
            <a:spLocks noGrp="1"/>
          </p:cNvSpPr>
          <p:nvPr>
            <p:ph type="sldNum" sz="quarter" idx="12"/>
          </p:nvPr>
        </p:nvSpPr>
        <p:spPr>
          <a:noFill/>
        </p:spPr>
        <p:txBody>
          <a:bodyPr/>
          <a:lstStyle/>
          <a:p>
            <a:fld id="{A0CDE4D9-9348-4D5B-B59B-117496EDEC5A}" type="slidenum">
              <a:rPr lang="en-US" smtClean="0"/>
              <a:pPr/>
              <a:t>11</a:t>
            </a:fld>
            <a:endParaRPr lang="en-US"/>
          </a:p>
        </p:txBody>
      </p:sp>
      <p:sp>
        <p:nvSpPr>
          <p:cNvPr id="6151" name="Text Box 7"/>
          <p:cNvSpPr txBox="1">
            <a:spLocks noChangeArrowheads="1"/>
          </p:cNvSpPr>
          <p:nvPr/>
        </p:nvSpPr>
        <p:spPr bwMode="auto">
          <a:xfrm>
            <a:off x="304800" y="2819400"/>
            <a:ext cx="8229600" cy="1175706"/>
          </a:xfrm>
          <a:prstGeom prst="rect">
            <a:avLst/>
          </a:prstGeom>
          <a:noFill/>
          <a:ln w="9525">
            <a:noFill/>
            <a:miter lim="800000"/>
            <a:headEnd/>
            <a:tailEnd/>
          </a:ln>
        </p:spPr>
        <p:txBody>
          <a:bodyPr wrap="square">
            <a:spAutoFit/>
          </a:bodyPr>
          <a:lstStyle/>
          <a:p>
            <a:pPr marL="511175" indent="-452438">
              <a:spcBef>
                <a:spcPct val="20000"/>
              </a:spcBef>
              <a:buFontTx/>
              <a:buChar char="•"/>
            </a:pPr>
            <a:r>
              <a:rPr lang="en-US" sz="3200" dirty="0">
                <a:latin typeface="Arial" charset="0"/>
                <a:cs typeface="Times New Roman" pitchFamily="18" charset="0"/>
              </a:rPr>
              <a:t>Requirements for:</a:t>
            </a:r>
          </a:p>
          <a:p>
            <a:pPr marL="1312863" lvl="1" indent="-285750">
              <a:spcBef>
                <a:spcPct val="20000"/>
              </a:spcBef>
              <a:buFontTx/>
              <a:buChar char="–"/>
            </a:pPr>
            <a:r>
              <a:rPr lang="en-US" sz="3200" dirty="0">
                <a:latin typeface="Arial" charset="0"/>
                <a:cs typeface="Times New Roman" pitchFamily="18" charset="0"/>
              </a:rPr>
              <a:t>Allowed Fixture types, e.g., full cutoff</a:t>
            </a:r>
          </a:p>
        </p:txBody>
      </p:sp>
      <p:pic>
        <p:nvPicPr>
          <p:cNvPr id="6153" name="Picture 9" descr="AALPendant"/>
          <p:cNvPicPr>
            <a:picLocks noChangeAspect="1" noChangeArrowheads="1"/>
          </p:cNvPicPr>
          <p:nvPr/>
        </p:nvPicPr>
        <p:blipFill>
          <a:blip r:embed="rId3" cstate="print"/>
          <a:srcRect/>
          <a:stretch>
            <a:fillRect/>
          </a:stretch>
        </p:blipFill>
        <p:spPr bwMode="auto">
          <a:xfrm>
            <a:off x="544638" y="4114800"/>
            <a:ext cx="3717800" cy="2606675"/>
          </a:xfrm>
          <a:prstGeom prst="rect">
            <a:avLst/>
          </a:prstGeom>
          <a:noFill/>
          <a:ln w="9525">
            <a:noFill/>
            <a:miter lim="800000"/>
            <a:headEnd/>
            <a:tailEnd/>
          </a:ln>
        </p:spPr>
      </p:pic>
      <p:pic>
        <p:nvPicPr>
          <p:cNvPr id="6154" name="Picture 10" descr="ShoeboxLowRes"/>
          <p:cNvPicPr>
            <a:picLocks noChangeAspect="1" noChangeArrowheads="1"/>
          </p:cNvPicPr>
          <p:nvPr/>
        </p:nvPicPr>
        <p:blipFill>
          <a:blip r:embed="rId4" cstate="print"/>
          <a:srcRect b="2548"/>
          <a:stretch>
            <a:fillRect/>
          </a:stretch>
        </p:blipFill>
        <p:spPr bwMode="auto">
          <a:xfrm>
            <a:off x="4495800" y="4114800"/>
            <a:ext cx="3833705" cy="2611438"/>
          </a:xfrm>
          <a:prstGeom prst="rect">
            <a:avLst/>
          </a:prstGeom>
          <a:noFill/>
          <a:ln w="9525">
            <a:noFill/>
            <a:miter lim="800000"/>
            <a:headEnd/>
            <a:tailEnd/>
          </a:ln>
        </p:spPr>
      </p:pic>
      <p:pic>
        <p:nvPicPr>
          <p:cNvPr id="12296" name="Picture 12" descr="NEWLOGOPOLCFLAREStarsFINAL2--HR150"/>
          <p:cNvPicPr>
            <a:picLocks noChangeAspect="1" noChangeArrowheads="1"/>
          </p:cNvPicPr>
          <p:nvPr/>
        </p:nvPicPr>
        <p:blipFill>
          <a:blip r:embed="rId5"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40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5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304800"/>
            <a:ext cx="7772400" cy="1066800"/>
          </a:xfrm>
        </p:spPr>
        <p:txBody>
          <a:bodyPr anchor="t"/>
          <a:lstStyle/>
          <a:p>
            <a:pPr eaLnBrk="1" hangingPunct="1">
              <a:defRPr/>
            </a:pPr>
            <a:r>
              <a:rPr lang="en-US" dirty="0">
                <a:solidFill>
                  <a:srgbClr val="FFCC66"/>
                </a:solidFill>
                <a:effectLst>
                  <a:outerShdw blurRad="38100" dist="38100" dir="2700000" algn="tl">
                    <a:srgbClr val="000000"/>
                  </a:outerShdw>
                </a:effectLst>
                <a:latin typeface="Arial" charset="0"/>
              </a:rPr>
              <a:t>ORDINANCE ELEMENTS</a:t>
            </a:r>
          </a:p>
        </p:txBody>
      </p:sp>
      <p:sp>
        <p:nvSpPr>
          <p:cNvPr id="13316" name="Rectangle 3"/>
          <p:cNvSpPr>
            <a:spLocks noGrp="1" noChangeArrowheads="1"/>
          </p:cNvSpPr>
          <p:nvPr>
            <p:ph idx="1"/>
          </p:nvPr>
        </p:nvSpPr>
        <p:spPr>
          <a:xfrm>
            <a:off x="609600" y="1143000"/>
            <a:ext cx="7772400" cy="1676400"/>
          </a:xfrm>
        </p:spPr>
        <p:txBody>
          <a:bodyPr>
            <a:normAutofit/>
          </a:bodyPr>
          <a:lstStyle/>
          <a:p>
            <a:pPr marL="511175" indent="-452438" eaLnBrk="1" hangingPunct="1">
              <a:lnSpc>
                <a:spcPct val="90000"/>
              </a:lnSpc>
            </a:pPr>
            <a:r>
              <a:rPr lang="en-US" dirty="0">
                <a:latin typeface="Arial" charset="0"/>
                <a:cs typeface="Times New Roman" pitchFamily="18" charset="0"/>
              </a:rPr>
              <a:t>Requirements for:</a:t>
            </a:r>
          </a:p>
          <a:p>
            <a:pPr marL="966788" lvl="1" eaLnBrk="1" hangingPunct="1">
              <a:lnSpc>
                <a:spcPct val="110000"/>
              </a:lnSpc>
            </a:pPr>
            <a:r>
              <a:rPr lang="en-US" sz="3200" dirty="0">
                <a:latin typeface="Arial" charset="0"/>
                <a:cs typeface="Times New Roman" pitchFamily="18" charset="0"/>
              </a:rPr>
              <a:t>Glare control, e.g., aiming, shielding, light trespass</a:t>
            </a:r>
          </a:p>
        </p:txBody>
      </p:sp>
      <p:sp>
        <p:nvSpPr>
          <p:cNvPr id="13314" name="Slide Number Placeholder 5"/>
          <p:cNvSpPr>
            <a:spLocks noGrp="1"/>
          </p:cNvSpPr>
          <p:nvPr>
            <p:ph type="sldNum" sz="quarter" idx="12"/>
          </p:nvPr>
        </p:nvSpPr>
        <p:spPr>
          <a:noFill/>
        </p:spPr>
        <p:txBody>
          <a:bodyPr/>
          <a:lstStyle/>
          <a:p>
            <a:fld id="{974C98B2-A2F4-41FB-96E6-987DFC9842DB}" type="slidenum">
              <a:rPr lang="en-US" smtClean="0"/>
              <a:pPr/>
              <a:t>12</a:t>
            </a:fld>
            <a:endParaRPr lang="en-US"/>
          </a:p>
        </p:txBody>
      </p:sp>
      <p:pic>
        <p:nvPicPr>
          <p:cNvPr id="13317"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3318" name="Picture 8" descr="BacklightShield4"/>
          <p:cNvPicPr>
            <a:picLocks noChangeAspect="1" noChangeArrowheads="1"/>
          </p:cNvPicPr>
          <p:nvPr/>
        </p:nvPicPr>
        <p:blipFill>
          <a:blip r:embed="rId4" cstate="print">
            <a:lum bright="30000" contrast="30000"/>
          </a:blip>
          <a:srcRect/>
          <a:stretch>
            <a:fillRect/>
          </a:stretch>
        </p:blipFill>
        <p:spPr bwMode="auto">
          <a:xfrm>
            <a:off x="1904951" y="2971800"/>
            <a:ext cx="5144613" cy="34290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408"/>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85800" y="381000"/>
            <a:ext cx="7772400" cy="762000"/>
          </a:xfrm>
        </p:spPr>
        <p:txBody>
          <a:bodyPr/>
          <a:lstStyle/>
          <a:p>
            <a:pPr eaLnBrk="1" hangingPunct="1"/>
            <a:r>
              <a:rPr lang="en-US" dirty="0">
                <a:solidFill>
                  <a:srgbClr val="FFCC66"/>
                </a:solidFill>
                <a:latin typeface="Arial" charset="0"/>
              </a:rPr>
              <a:t>ORDINANCE ELEMENTS</a:t>
            </a:r>
            <a:endParaRPr lang="en-US" sz="3200" dirty="0">
              <a:solidFill>
                <a:srgbClr val="FFCC66"/>
              </a:solidFill>
              <a:latin typeface="Arial" charset="0"/>
            </a:endParaRPr>
          </a:p>
        </p:txBody>
      </p:sp>
      <p:sp>
        <p:nvSpPr>
          <p:cNvPr id="14338" name="Slide Number Placeholder 4"/>
          <p:cNvSpPr>
            <a:spLocks noGrp="1"/>
          </p:cNvSpPr>
          <p:nvPr>
            <p:ph type="sldNum" sz="quarter" idx="12"/>
          </p:nvPr>
        </p:nvSpPr>
        <p:spPr>
          <a:noFill/>
        </p:spPr>
        <p:txBody>
          <a:bodyPr/>
          <a:lstStyle/>
          <a:p>
            <a:fld id="{C34E0BC7-3BE0-4C08-A298-DD9165FC486A}" type="slidenum">
              <a:rPr lang="en-US" smtClean="0"/>
              <a:pPr/>
              <a:t>13</a:t>
            </a:fld>
            <a:endParaRPr lang="en-US"/>
          </a:p>
        </p:txBody>
      </p:sp>
      <p:sp>
        <p:nvSpPr>
          <p:cNvPr id="14341" name="Rectangle 6"/>
          <p:cNvSpPr>
            <a:spLocks noChangeArrowheads="1"/>
          </p:cNvSpPr>
          <p:nvPr/>
        </p:nvSpPr>
        <p:spPr bwMode="auto">
          <a:xfrm>
            <a:off x="457200" y="990600"/>
            <a:ext cx="8305800" cy="1255728"/>
          </a:xfrm>
          <a:prstGeom prst="rect">
            <a:avLst/>
          </a:prstGeom>
          <a:noFill/>
          <a:ln w="9525">
            <a:noFill/>
            <a:miter lim="800000"/>
            <a:headEnd/>
            <a:tailEnd/>
          </a:ln>
        </p:spPr>
        <p:txBody>
          <a:bodyPr>
            <a:spAutoFit/>
          </a:bodyPr>
          <a:lstStyle/>
          <a:p>
            <a:pPr marL="228600" lvl="2" algn="ctr">
              <a:lnSpc>
                <a:spcPct val="150000"/>
              </a:lnSpc>
              <a:spcBef>
                <a:spcPct val="20000"/>
              </a:spcBef>
            </a:pPr>
            <a:r>
              <a:rPr lang="en-US" sz="2800" dirty="0">
                <a:latin typeface="Arial" charset="0"/>
                <a:cs typeface="Times New Roman" pitchFamily="18" charset="0"/>
              </a:rPr>
              <a:t>Lighting levels and uniformities per the</a:t>
            </a:r>
          </a:p>
          <a:p>
            <a:pPr marL="228600" lvl="2" algn="ctr">
              <a:spcBef>
                <a:spcPct val="20000"/>
              </a:spcBef>
            </a:pPr>
            <a:r>
              <a:rPr lang="en-US" sz="2800" dirty="0">
                <a:latin typeface="Arial" charset="0"/>
                <a:cs typeface="Times New Roman" pitchFamily="18" charset="0"/>
              </a:rPr>
              <a:t>Illuminating Engineering Society, IES</a:t>
            </a:r>
          </a:p>
        </p:txBody>
      </p:sp>
      <p:pic>
        <p:nvPicPr>
          <p:cNvPr id="14342"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7" name="Picture 6" descr="IES Handbooka.JPG"/>
          <p:cNvPicPr>
            <a:picLocks noChangeAspect="1"/>
          </p:cNvPicPr>
          <p:nvPr/>
        </p:nvPicPr>
        <p:blipFill>
          <a:blip r:embed="rId4" cstate="print"/>
          <a:stretch>
            <a:fillRect/>
          </a:stretch>
        </p:blipFill>
        <p:spPr>
          <a:xfrm>
            <a:off x="1219200" y="2514600"/>
            <a:ext cx="3131820" cy="3970020"/>
          </a:xfrm>
          <a:prstGeom prst="rect">
            <a:avLst/>
          </a:prstGeom>
        </p:spPr>
      </p:pic>
      <p:pic>
        <p:nvPicPr>
          <p:cNvPr id="8" name="Picture 7" descr="RP-33-14.JPG"/>
          <p:cNvPicPr>
            <a:picLocks noChangeAspect="1"/>
          </p:cNvPicPr>
          <p:nvPr/>
        </p:nvPicPr>
        <p:blipFill>
          <a:blip r:embed="rId5" cstate="print"/>
          <a:stretch>
            <a:fillRect/>
          </a:stretch>
        </p:blipFill>
        <p:spPr>
          <a:xfrm>
            <a:off x="5181600" y="2514600"/>
            <a:ext cx="3048000" cy="3890915"/>
          </a:xfrm>
          <a:prstGeom prst="rect">
            <a:avLst/>
          </a:prstGeom>
        </p:spPr>
      </p:pic>
    </p:spTree>
  </p:cSld>
  <p:clrMapOvr>
    <a:overrideClrMapping bg1="dk2" tx1="lt1" bg2="dk1" tx2="lt2" accent1="accent1" accent2="accent2" accent3="accent3" accent4="accent4" accent5="accent5" accent6="accent6" hlink="hlink" folHlink="folHlink"/>
  </p:clrMapOvr>
  <p:transition advTm="7648"/>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ORDINANCE ELEMENTS</a:t>
            </a:r>
            <a:br>
              <a:rPr lang="en-US" dirty="0">
                <a:latin typeface="Arial" charset="0"/>
              </a:rPr>
            </a:br>
            <a:r>
              <a:rPr lang="en-US" sz="1600" dirty="0">
                <a:latin typeface="Arial" charset="0"/>
              </a:rPr>
              <a:t>Continued</a:t>
            </a:r>
          </a:p>
        </p:txBody>
      </p:sp>
      <p:sp>
        <p:nvSpPr>
          <p:cNvPr id="16387" name="Rectangle 3"/>
          <p:cNvSpPr>
            <a:spLocks noGrp="1" noChangeArrowheads="1"/>
          </p:cNvSpPr>
          <p:nvPr>
            <p:ph idx="1"/>
          </p:nvPr>
        </p:nvSpPr>
        <p:spPr>
          <a:xfrm>
            <a:off x="228600" y="1333500"/>
            <a:ext cx="8610600" cy="4191000"/>
          </a:xfrm>
        </p:spPr>
        <p:txBody>
          <a:bodyPr>
            <a:normAutofit fontScale="85000" lnSpcReduction="10000"/>
          </a:bodyPr>
          <a:lstStyle/>
          <a:p>
            <a:pPr lvl="1" eaLnBrk="1" hangingPunct="1">
              <a:spcAft>
                <a:spcPct val="50000"/>
              </a:spcAft>
            </a:pPr>
            <a:r>
              <a:rPr lang="en-US" sz="3200" dirty="0">
                <a:latin typeface="Arial" charset="0"/>
                <a:cs typeface="Times New Roman" pitchFamily="18" charset="0"/>
              </a:rPr>
              <a:t>Max. allowed fixture mounting heights</a:t>
            </a:r>
          </a:p>
          <a:p>
            <a:pPr lvl="1" eaLnBrk="1" hangingPunct="1">
              <a:spcAft>
                <a:spcPct val="50000"/>
              </a:spcAft>
            </a:pPr>
            <a:r>
              <a:rPr lang="en-US" sz="3200" dirty="0">
                <a:latin typeface="Arial" charset="0"/>
              </a:rPr>
              <a:t>LED source max. color temperature</a:t>
            </a:r>
          </a:p>
          <a:p>
            <a:pPr lvl="1" eaLnBrk="1" hangingPunct="1">
              <a:spcAft>
                <a:spcPct val="50000"/>
              </a:spcAft>
            </a:pPr>
            <a:r>
              <a:rPr lang="en-US" sz="3200" dirty="0">
                <a:latin typeface="Arial" charset="0"/>
              </a:rPr>
              <a:t>Shut-off hours/how much security lighting</a:t>
            </a:r>
          </a:p>
          <a:p>
            <a:pPr lvl="1" eaLnBrk="1" hangingPunct="1">
              <a:spcAft>
                <a:spcPct val="50000"/>
              </a:spcAft>
            </a:pPr>
            <a:r>
              <a:rPr lang="en-US" sz="3200" dirty="0">
                <a:latin typeface="Arial" charset="0"/>
                <a:cs typeface="Times New Roman" pitchFamily="18" charset="0"/>
              </a:rPr>
              <a:t>Pole protection behind parking spaces</a:t>
            </a:r>
          </a:p>
          <a:p>
            <a:pPr lvl="1" eaLnBrk="1" hangingPunct="1">
              <a:spcAft>
                <a:spcPct val="50000"/>
              </a:spcAft>
            </a:pPr>
            <a:r>
              <a:rPr lang="en-US" sz="3200" dirty="0">
                <a:latin typeface="Arial" charset="0"/>
              </a:rPr>
              <a:t>Plan submission content</a:t>
            </a:r>
          </a:p>
          <a:p>
            <a:pPr lvl="1" eaLnBrk="1" hangingPunct="1">
              <a:spcAft>
                <a:spcPct val="50000"/>
              </a:spcAft>
            </a:pPr>
            <a:r>
              <a:rPr lang="en-US" sz="3200" dirty="0">
                <a:latin typeface="Arial" charset="0"/>
              </a:rPr>
              <a:t>Plan prepared by qualified design professional</a:t>
            </a:r>
          </a:p>
          <a:p>
            <a:pPr marL="457200" lvl="1" indent="0" eaLnBrk="1" hangingPunct="1">
              <a:spcAft>
                <a:spcPct val="50000"/>
              </a:spcAft>
              <a:buNone/>
            </a:pPr>
            <a:endParaRPr lang="en-US" sz="3200" dirty="0">
              <a:latin typeface="Arial" charset="0"/>
            </a:endParaRPr>
          </a:p>
          <a:p>
            <a:pPr lvl="1" eaLnBrk="1" hangingPunct="1">
              <a:spcAft>
                <a:spcPct val="50000"/>
              </a:spcAft>
            </a:pPr>
            <a:endParaRPr lang="en-US" sz="3200" dirty="0">
              <a:latin typeface="Arial" charset="0"/>
            </a:endParaRPr>
          </a:p>
        </p:txBody>
      </p:sp>
      <p:sp>
        <p:nvSpPr>
          <p:cNvPr id="15362" name="Slide Number Placeholder 5"/>
          <p:cNvSpPr>
            <a:spLocks noGrp="1"/>
          </p:cNvSpPr>
          <p:nvPr>
            <p:ph type="sldNum" sz="quarter" idx="12"/>
          </p:nvPr>
        </p:nvSpPr>
        <p:spPr>
          <a:noFill/>
        </p:spPr>
        <p:txBody>
          <a:bodyPr/>
          <a:lstStyle/>
          <a:p>
            <a:fld id="{1D432238-E06F-4F27-A3C1-90F2DBF67478}" type="slidenum">
              <a:rPr lang="en-US" smtClean="0"/>
              <a:pPr/>
              <a:t>14</a:t>
            </a:fld>
            <a:endParaRPr lang="en-US"/>
          </a:p>
        </p:txBody>
      </p:sp>
      <p:pic>
        <p:nvPicPr>
          <p:cNvPr id="16388" name="Picture 4" descr="TimeClock"/>
          <p:cNvPicPr>
            <a:picLocks noChangeAspect="1" noChangeArrowheads="1"/>
          </p:cNvPicPr>
          <p:nvPr/>
        </p:nvPicPr>
        <p:blipFill>
          <a:blip r:embed="rId3" cstate="print"/>
          <a:srcRect/>
          <a:stretch>
            <a:fillRect/>
          </a:stretch>
        </p:blipFill>
        <p:spPr bwMode="auto">
          <a:xfrm>
            <a:off x="6629400" y="5201444"/>
            <a:ext cx="1532063" cy="1477962"/>
          </a:xfrm>
          <a:prstGeom prst="rect">
            <a:avLst/>
          </a:prstGeom>
          <a:noFill/>
          <a:ln w="9525">
            <a:noFill/>
            <a:miter lim="800000"/>
            <a:headEnd/>
            <a:tailEnd/>
          </a:ln>
        </p:spPr>
      </p:pic>
      <p:pic>
        <p:nvPicPr>
          <p:cNvPr id="15366" name="Picture 5"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04800"/>
            <a:ext cx="7772400" cy="11430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ORDINANCE ELEMENTS</a:t>
            </a:r>
            <a:br>
              <a:rPr lang="en-US" dirty="0">
                <a:latin typeface="Arial" charset="0"/>
              </a:rPr>
            </a:br>
            <a:r>
              <a:rPr lang="en-US" sz="1600" dirty="0">
                <a:latin typeface="Arial" charset="0"/>
              </a:rPr>
              <a:t>Continued</a:t>
            </a:r>
            <a:endParaRPr lang="en-US" dirty="0">
              <a:latin typeface="Arial" charset="0"/>
            </a:endParaRPr>
          </a:p>
        </p:txBody>
      </p:sp>
      <p:sp>
        <p:nvSpPr>
          <p:cNvPr id="24579" name="Rectangle 3"/>
          <p:cNvSpPr>
            <a:spLocks noGrp="1" noChangeArrowheads="1"/>
          </p:cNvSpPr>
          <p:nvPr>
            <p:ph idx="1"/>
          </p:nvPr>
        </p:nvSpPr>
        <p:spPr>
          <a:xfrm>
            <a:off x="0" y="1219200"/>
            <a:ext cx="8610600" cy="5105400"/>
          </a:xfrm>
        </p:spPr>
        <p:txBody>
          <a:bodyPr/>
          <a:lstStyle/>
          <a:p>
            <a:pPr marL="548640" lvl="1" eaLnBrk="1" hangingPunct="1">
              <a:lnSpc>
                <a:spcPct val="150000"/>
              </a:lnSpc>
              <a:spcBef>
                <a:spcPts val="0"/>
              </a:spcBef>
            </a:pPr>
            <a:r>
              <a:rPr lang="en-US" sz="3200" dirty="0">
                <a:latin typeface="Arial" charset="0"/>
              </a:rPr>
              <a:t>Dealing with post-approval substitutions</a:t>
            </a:r>
          </a:p>
          <a:p>
            <a:pPr marL="914400" lvl="2" eaLnBrk="1" hangingPunct="1"/>
            <a:r>
              <a:rPr lang="en-US" dirty="0">
                <a:latin typeface="Arial" charset="0"/>
              </a:rPr>
              <a:t>How to handle attempts to substitute lighting equipment not on approved plan.  </a:t>
            </a:r>
          </a:p>
          <a:p>
            <a:pPr marL="548640" lvl="1" eaLnBrk="1" hangingPunct="1">
              <a:spcBef>
                <a:spcPts val="0"/>
              </a:spcBef>
            </a:pPr>
            <a:r>
              <a:rPr lang="en-US" sz="3200" dirty="0">
                <a:latin typeface="Arial" charset="0"/>
              </a:rPr>
              <a:t>Compliance verification/monitoring</a:t>
            </a:r>
          </a:p>
          <a:p>
            <a:pPr marL="914400" lvl="2" eaLnBrk="1" hangingPunct="1">
              <a:lnSpc>
                <a:spcPct val="150000"/>
              </a:lnSpc>
              <a:spcBef>
                <a:spcPts val="0"/>
              </a:spcBef>
            </a:pPr>
            <a:r>
              <a:rPr lang="en-US" dirty="0">
                <a:latin typeface="Arial" charset="0"/>
              </a:rPr>
              <a:t>Right by municipality to visit site and verify installed lighting’s compliance with approved plans.</a:t>
            </a:r>
          </a:p>
          <a:p>
            <a:pPr marL="548640" lvl="1" eaLnBrk="1" hangingPunct="1">
              <a:lnSpc>
                <a:spcPct val="150000"/>
              </a:lnSpc>
              <a:spcBef>
                <a:spcPts val="0"/>
              </a:spcBef>
            </a:pPr>
            <a:r>
              <a:rPr lang="en-US" sz="3200" dirty="0">
                <a:latin typeface="Arial" charset="0"/>
              </a:rPr>
              <a:t>Dealing with non-conforming lighting</a:t>
            </a:r>
          </a:p>
          <a:p>
            <a:pPr marL="914400" lvl="2" eaLnBrk="1" hangingPunct="1">
              <a:lnSpc>
                <a:spcPct val="150000"/>
              </a:lnSpc>
              <a:spcBef>
                <a:spcPts val="0"/>
              </a:spcBef>
            </a:pPr>
            <a:r>
              <a:rPr lang="en-US" dirty="0">
                <a:latin typeface="Arial" charset="0"/>
              </a:rPr>
              <a:t>How to handle existing pre-ordinance lighting.  Grandfather or require compliance after x years?</a:t>
            </a:r>
          </a:p>
        </p:txBody>
      </p:sp>
      <p:sp>
        <p:nvSpPr>
          <p:cNvPr id="16386" name="Slide Number Placeholder 5"/>
          <p:cNvSpPr>
            <a:spLocks noGrp="1"/>
          </p:cNvSpPr>
          <p:nvPr>
            <p:ph type="sldNum" sz="quarter" idx="12"/>
          </p:nvPr>
        </p:nvSpPr>
        <p:spPr>
          <a:noFill/>
        </p:spPr>
        <p:txBody>
          <a:bodyPr/>
          <a:lstStyle/>
          <a:p>
            <a:fld id="{E227561A-6236-4ED0-A48F-F6AD5500A9A2}" type="slidenum">
              <a:rPr lang="en-US" smtClean="0"/>
              <a:pPr/>
              <a:t>15</a:t>
            </a:fld>
            <a:endParaRPr lang="en-US"/>
          </a:p>
        </p:txBody>
      </p:sp>
      <p:pic>
        <p:nvPicPr>
          <p:cNvPr id="1638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4581" name="Picture 5" descr="Light Meter"/>
          <p:cNvPicPr>
            <a:picLocks noChangeAspect="1" noChangeArrowheads="1"/>
          </p:cNvPicPr>
          <p:nvPr/>
        </p:nvPicPr>
        <p:blipFill>
          <a:blip r:embed="rId4" cstate="print"/>
          <a:srcRect l="29091" r="29091"/>
          <a:stretch>
            <a:fillRect/>
          </a:stretch>
        </p:blipFill>
        <p:spPr bwMode="auto">
          <a:xfrm>
            <a:off x="8153400" y="3352800"/>
            <a:ext cx="838200" cy="1760663"/>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22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4579">
                                            <p:txEl>
                                              <p:pRg st="3" end="3"/>
                                            </p:txEl>
                                          </p:spTgt>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458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24579">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499"/>
                                          </p:stCondLst>
                                        </p:cTn>
                                        <p:tgtEl>
                                          <p:spTgt spid="24579">
                                            <p:txEl>
                                              <p:pRg st="5" end="5"/>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579">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1524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GETTING STARTED</a:t>
            </a:r>
          </a:p>
        </p:txBody>
      </p:sp>
      <p:sp>
        <p:nvSpPr>
          <p:cNvPr id="7171" name="Rectangle 3"/>
          <p:cNvSpPr>
            <a:spLocks noGrp="1" noChangeArrowheads="1"/>
          </p:cNvSpPr>
          <p:nvPr>
            <p:ph idx="1"/>
          </p:nvPr>
        </p:nvSpPr>
        <p:spPr>
          <a:xfrm>
            <a:off x="304800" y="1219200"/>
            <a:ext cx="8839200" cy="2590800"/>
          </a:xfrm>
        </p:spPr>
        <p:txBody>
          <a:bodyPr/>
          <a:lstStyle/>
          <a:p>
            <a:pPr eaLnBrk="1" hangingPunct="1">
              <a:lnSpc>
                <a:spcPct val="35000"/>
              </a:lnSpc>
              <a:spcBef>
                <a:spcPct val="120000"/>
              </a:spcBef>
              <a:spcAft>
                <a:spcPct val="50000"/>
              </a:spcAft>
            </a:pPr>
            <a:endParaRPr lang="en-US" sz="800" dirty="0">
              <a:latin typeface="Arial" charset="0"/>
              <a:cs typeface="Times New Roman" pitchFamily="18" charset="0"/>
            </a:endParaRPr>
          </a:p>
          <a:p>
            <a:pPr eaLnBrk="1" hangingPunct="1">
              <a:lnSpc>
                <a:spcPct val="65000"/>
              </a:lnSpc>
              <a:spcBef>
                <a:spcPct val="40000"/>
              </a:spcBef>
              <a:spcAft>
                <a:spcPct val="50000"/>
              </a:spcAft>
            </a:pPr>
            <a:r>
              <a:rPr lang="en-US" dirty="0">
                <a:latin typeface="Arial" charset="0"/>
                <a:cs typeface="Times New Roman" pitchFamily="18" charset="0"/>
              </a:rPr>
              <a:t>Assign responsibility to shepherd process. </a:t>
            </a:r>
          </a:p>
          <a:p>
            <a:pPr eaLnBrk="1" hangingPunct="1"/>
            <a:r>
              <a:rPr lang="en-US" i="1" dirty="0">
                <a:latin typeface="Arial" charset="0"/>
                <a:cs typeface="Times New Roman" pitchFamily="18" charset="0"/>
              </a:rPr>
              <a:t>Don’t start from scratch.  </a:t>
            </a:r>
            <a:r>
              <a:rPr lang="en-US" dirty="0">
                <a:latin typeface="Arial" charset="0"/>
                <a:cs typeface="Times New Roman" pitchFamily="18" charset="0"/>
              </a:rPr>
              <a:t>Use a proven ordinance model, and tailor to municipality’s needs. </a:t>
            </a:r>
          </a:p>
          <a:p>
            <a:pPr eaLnBrk="1" hangingPunct="1"/>
            <a:endParaRPr lang="en-US" sz="1200" dirty="0">
              <a:latin typeface="Arial" charset="0"/>
              <a:cs typeface="Times New Roman" pitchFamily="18" charset="0"/>
            </a:endParaRPr>
          </a:p>
        </p:txBody>
      </p:sp>
      <p:sp>
        <p:nvSpPr>
          <p:cNvPr id="17410" name="Slide Number Placeholder 5"/>
          <p:cNvSpPr>
            <a:spLocks noGrp="1"/>
          </p:cNvSpPr>
          <p:nvPr>
            <p:ph type="sldNum" sz="quarter" idx="12"/>
          </p:nvPr>
        </p:nvSpPr>
        <p:spPr>
          <a:noFill/>
        </p:spPr>
        <p:txBody>
          <a:bodyPr/>
          <a:lstStyle/>
          <a:p>
            <a:fld id="{4700DE1A-6E84-4CC5-AAF1-5A9EDA149309}" type="slidenum">
              <a:rPr lang="en-US" smtClean="0"/>
              <a:pPr/>
              <a:t>16</a:t>
            </a:fld>
            <a:endParaRPr lang="en-US"/>
          </a:p>
        </p:txBody>
      </p:sp>
      <p:pic>
        <p:nvPicPr>
          <p:cNvPr id="1741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7173" name="Text Box 5"/>
          <p:cNvSpPr txBox="1">
            <a:spLocks noChangeArrowheads="1"/>
          </p:cNvSpPr>
          <p:nvPr/>
        </p:nvSpPr>
        <p:spPr bwMode="auto">
          <a:xfrm>
            <a:off x="2971800" y="3428998"/>
            <a:ext cx="3505200" cy="3114699"/>
          </a:xfrm>
          <a:prstGeom prst="rect">
            <a:avLst/>
          </a:prstGeom>
          <a:solidFill>
            <a:schemeClr val="tx1"/>
          </a:solidFill>
          <a:ln w="9525">
            <a:noFill/>
            <a:miter lim="800000"/>
            <a:headEnd/>
            <a:tailEnd/>
          </a:ln>
        </p:spPr>
        <p:txBody>
          <a:bodyPr wrap="square">
            <a:spAutoFit/>
          </a:bodyPr>
          <a:lstStyle/>
          <a:p>
            <a:pPr algn="ctr">
              <a:spcBef>
                <a:spcPct val="50000"/>
              </a:spcBef>
            </a:pPr>
            <a:r>
              <a:rPr lang="en-US" sz="800" dirty="0">
                <a:solidFill>
                  <a:schemeClr val="bg2"/>
                </a:solidFill>
                <a:latin typeface="Arial" charset="0"/>
              </a:rPr>
              <a:t>PENNSYLVANIA OUTDOOR LIGHTING COUNCIL</a:t>
            </a:r>
          </a:p>
          <a:p>
            <a:pPr algn="ctr">
              <a:spcBef>
                <a:spcPct val="50000"/>
              </a:spcBef>
            </a:pPr>
            <a:endParaRPr lang="en-US" sz="1000" dirty="0">
              <a:solidFill>
                <a:schemeClr val="bg2"/>
              </a:solidFill>
              <a:latin typeface="Arial" charset="0"/>
            </a:endParaRPr>
          </a:p>
          <a:p>
            <a:pPr algn="ctr">
              <a:spcBef>
                <a:spcPct val="50000"/>
              </a:spcBef>
            </a:pPr>
            <a:endParaRPr lang="en-US" sz="1000" dirty="0">
              <a:solidFill>
                <a:schemeClr val="bg2"/>
              </a:solidFill>
              <a:latin typeface="Arial" charset="0"/>
            </a:endParaRPr>
          </a:p>
          <a:p>
            <a:pPr algn="ctr">
              <a:spcBef>
                <a:spcPct val="50000"/>
              </a:spcBef>
            </a:pPr>
            <a:endParaRPr lang="en-US" sz="1200" dirty="0">
              <a:solidFill>
                <a:schemeClr val="bg2"/>
              </a:solidFill>
              <a:latin typeface="Arial" charset="0"/>
            </a:endParaRPr>
          </a:p>
          <a:p>
            <a:pPr algn="ctr">
              <a:spcBef>
                <a:spcPct val="50000"/>
              </a:spcBef>
            </a:pPr>
            <a:r>
              <a:rPr lang="en-US" sz="1200" dirty="0">
                <a:solidFill>
                  <a:schemeClr val="bg2"/>
                </a:solidFill>
                <a:latin typeface="Arial" charset="0"/>
              </a:rPr>
              <a:t>MODEL LIGHTING ORDINANCE</a:t>
            </a:r>
          </a:p>
          <a:p>
            <a:pPr algn="ctr">
              <a:spcBef>
                <a:spcPct val="50000"/>
              </a:spcBef>
            </a:pPr>
            <a:r>
              <a:rPr lang="en-US" sz="1200" dirty="0">
                <a:solidFill>
                  <a:schemeClr val="bg2"/>
                </a:solidFill>
                <a:latin typeface="Arial" charset="0"/>
              </a:rPr>
              <a:t>For inclusion in</a:t>
            </a:r>
          </a:p>
          <a:p>
            <a:pPr algn="ctr">
              <a:spcBef>
                <a:spcPct val="50000"/>
              </a:spcBef>
            </a:pPr>
            <a:r>
              <a:rPr lang="en-US" sz="1400" dirty="0">
                <a:solidFill>
                  <a:schemeClr val="bg2"/>
                </a:solidFill>
                <a:latin typeface="Arial" charset="0"/>
              </a:rPr>
              <a:t>ZONING ORDINANCES</a:t>
            </a:r>
          </a:p>
          <a:p>
            <a:pPr algn="ctr">
              <a:spcBef>
                <a:spcPct val="50000"/>
              </a:spcBef>
            </a:pPr>
            <a:endParaRPr lang="en-US" sz="1400" dirty="0">
              <a:solidFill>
                <a:schemeClr val="bg2"/>
              </a:solidFill>
              <a:latin typeface="Arial" charset="0"/>
            </a:endParaRPr>
          </a:p>
          <a:p>
            <a:pPr>
              <a:spcBef>
                <a:spcPct val="50000"/>
              </a:spcBef>
            </a:pPr>
            <a:r>
              <a:rPr lang="en-US" sz="800" dirty="0">
                <a:solidFill>
                  <a:schemeClr val="bg2"/>
                </a:solidFill>
                <a:latin typeface="Arial" charset="0"/>
              </a:rPr>
              <a:t>This model ordinance is intended to be installed as a section of the zoning ordinance covering all zoning districts.  Requirements unique to a district should be included in that district’s section or in an overlay section.</a:t>
            </a:r>
          </a:p>
        </p:txBody>
      </p:sp>
      <p:pic>
        <p:nvPicPr>
          <p:cNvPr id="7174" name="Picture 6" descr="NEWLOGOPOLCFLAREStarsFINAL2--HR150"/>
          <p:cNvPicPr>
            <a:picLocks noChangeAspect="1" noChangeArrowheads="1"/>
          </p:cNvPicPr>
          <p:nvPr/>
        </p:nvPicPr>
        <p:blipFill>
          <a:blip r:embed="rId4" cstate="print"/>
          <a:srcRect/>
          <a:stretch>
            <a:fillRect/>
          </a:stretch>
        </p:blipFill>
        <p:spPr bwMode="auto">
          <a:xfrm>
            <a:off x="4419600" y="4114800"/>
            <a:ext cx="384175" cy="35242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1">
                                            <p:txEl>
                                              <p:pRg st="2" end="2"/>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17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P spid="717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1524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GETTING STARTED</a:t>
            </a:r>
          </a:p>
        </p:txBody>
      </p:sp>
      <p:sp>
        <p:nvSpPr>
          <p:cNvPr id="114691" name="Rectangle 3"/>
          <p:cNvSpPr>
            <a:spLocks noGrp="1" noChangeArrowheads="1"/>
          </p:cNvSpPr>
          <p:nvPr>
            <p:ph idx="1"/>
          </p:nvPr>
        </p:nvSpPr>
        <p:spPr>
          <a:xfrm>
            <a:off x="457200" y="1219200"/>
            <a:ext cx="8382000" cy="4038600"/>
          </a:xfrm>
        </p:spPr>
        <p:txBody>
          <a:bodyPr/>
          <a:lstStyle/>
          <a:p>
            <a:pPr eaLnBrk="1" hangingPunct="1">
              <a:lnSpc>
                <a:spcPct val="35000"/>
              </a:lnSpc>
              <a:spcBef>
                <a:spcPct val="120000"/>
              </a:spcBef>
              <a:spcAft>
                <a:spcPct val="50000"/>
              </a:spcAft>
            </a:pPr>
            <a:endParaRPr lang="en-US" sz="800" dirty="0">
              <a:latin typeface="Arial" charset="0"/>
              <a:cs typeface="Times New Roman" pitchFamily="18" charset="0"/>
            </a:endParaRPr>
          </a:p>
          <a:p>
            <a:pPr eaLnBrk="1" hangingPunct="1">
              <a:lnSpc>
                <a:spcPct val="80000"/>
              </a:lnSpc>
            </a:pPr>
            <a:endParaRPr lang="en-US" sz="1200" dirty="0">
              <a:latin typeface="Arial" charset="0"/>
              <a:cs typeface="Times New Roman" pitchFamily="18" charset="0"/>
            </a:endParaRPr>
          </a:p>
          <a:p>
            <a:pPr eaLnBrk="1" hangingPunct="1">
              <a:lnSpc>
                <a:spcPct val="80000"/>
              </a:lnSpc>
            </a:pPr>
            <a:r>
              <a:rPr lang="en-US" dirty="0">
                <a:latin typeface="Arial" charset="0"/>
                <a:cs typeface="Times New Roman" pitchFamily="18" charset="0"/>
              </a:rPr>
              <a:t>Seek technical help where needed on lighting issues</a:t>
            </a:r>
          </a:p>
          <a:p>
            <a:pPr eaLnBrk="1" hangingPunct="1">
              <a:lnSpc>
                <a:spcPct val="80000"/>
              </a:lnSpc>
            </a:pPr>
            <a:endParaRPr lang="en-US" sz="1400" dirty="0">
              <a:latin typeface="Arial" charset="0"/>
              <a:cs typeface="Times New Roman" pitchFamily="18" charset="0"/>
            </a:endParaRPr>
          </a:p>
          <a:p>
            <a:pPr lvl="1" eaLnBrk="1" hangingPunct="1">
              <a:lnSpc>
                <a:spcPct val="80000"/>
              </a:lnSpc>
              <a:spcBef>
                <a:spcPts val="2400"/>
              </a:spcBef>
            </a:pPr>
            <a:r>
              <a:rPr lang="en-US" dirty="0">
                <a:latin typeface="Arial" charset="0"/>
                <a:cs typeface="Times New Roman" pitchFamily="18" charset="0"/>
              </a:rPr>
              <a:t>POLC can provide technical assistance</a:t>
            </a:r>
          </a:p>
          <a:p>
            <a:pPr lvl="1" eaLnBrk="1" hangingPunct="1">
              <a:lnSpc>
                <a:spcPct val="80000"/>
              </a:lnSpc>
              <a:spcBef>
                <a:spcPts val="2400"/>
              </a:spcBef>
            </a:pPr>
            <a:endParaRPr lang="en-US" sz="1000" dirty="0">
              <a:latin typeface="Arial" charset="0"/>
              <a:cs typeface="Times New Roman" pitchFamily="18" charset="0"/>
            </a:endParaRPr>
          </a:p>
          <a:p>
            <a:pPr lvl="2" eaLnBrk="1" hangingPunct="1">
              <a:lnSpc>
                <a:spcPct val="80000"/>
              </a:lnSpc>
            </a:pPr>
            <a:r>
              <a:rPr lang="en-US" dirty="0">
                <a:latin typeface="Arial" charset="0"/>
                <a:cs typeface="Times New Roman" pitchFamily="18" charset="0"/>
              </a:rPr>
              <a:t>Will proposed language still provide protection?</a:t>
            </a:r>
          </a:p>
          <a:p>
            <a:pPr lvl="2" eaLnBrk="1" hangingPunct="1">
              <a:lnSpc>
                <a:spcPct val="80000"/>
              </a:lnSpc>
            </a:pPr>
            <a:endParaRPr lang="en-US" dirty="0">
              <a:latin typeface="Arial" charset="0"/>
              <a:cs typeface="Times New Roman" pitchFamily="18" charset="0"/>
            </a:endParaRPr>
          </a:p>
          <a:p>
            <a:pPr lvl="2" eaLnBrk="1" hangingPunct="1">
              <a:lnSpc>
                <a:spcPct val="80000"/>
              </a:lnSpc>
            </a:pPr>
            <a:r>
              <a:rPr lang="en-US" dirty="0">
                <a:latin typeface="Arial" charset="0"/>
                <a:cs typeface="Times New Roman" pitchFamily="18" charset="0"/>
              </a:rPr>
              <a:t>Are there special needs?</a:t>
            </a:r>
          </a:p>
        </p:txBody>
      </p:sp>
      <p:sp>
        <p:nvSpPr>
          <p:cNvPr id="18434" name="Slide Number Placeholder 5"/>
          <p:cNvSpPr>
            <a:spLocks noGrp="1"/>
          </p:cNvSpPr>
          <p:nvPr>
            <p:ph type="sldNum" sz="quarter" idx="12"/>
          </p:nvPr>
        </p:nvSpPr>
        <p:spPr>
          <a:noFill/>
        </p:spPr>
        <p:txBody>
          <a:bodyPr/>
          <a:lstStyle/>
          <a:p>
            <a:fld id="{3526B94E-6868-4845-AF66-CD91E55C66F1}" type="slidenum">
              <a:rPr lang="en-US" smtClean="0"/>
              <a:pPr/>
              <a:t>17</a:t>
            </a:fld>
            <a:endParaRPr lang="en-US"/>
          </a:p>
        </p:txBody>
      </p:sp>
      <p:pic>
        <p:nvPicPr>
          <p:cNvPr id="1843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46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4691">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1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85800" y="1524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GETTING STARTED</a:t>
            </a:r>
          </a:p>
        </p:txBody>
      </p:sp>
      <p:sp>
        <p:nvSpPr>
          <p:cNvPr id="78851" name="Rectangle 3"/>
          <p:cNvSpPr>
            <a:spLocks noGrp="1" noChangeArrowheads="1"/>
          </p:cNvSpPr>
          <p:nvPr>
            <p:ph idx="1"/>
          </p:nvPr>
        </p:nvSpPr>
        <p:spPr>
          <a:xfrm>
            <a:off x="609600" y="914400"/>
            <a:ext cx="7924800" cy="3962400"/>
          </a:xfrm>
        </p:spPr>
        <p:txBody>
          <a:bodyPr/>
          <a:lstStyle/>
          <a:p>
            <a:pPr eaLnBrk="1" hangingPunct="1">
              <a:lnSpc>
                <a:spcPct val="35000"/>
              </a:lnSpc>
              <a:spcBef>
                <a:spcPct val="120000"/>
              </a:spcBef>
              <a:spcAft>
                <a:spcPct val="50000"/>
              </a:spcAft>
            </a:pPr>
            <a:endParaRPr lang="en-US" sz="1400" dirty="0">
              <a:solidFill>
                <a:schemeClr val="tx2"/>
              </a:solidFill>
              <a:latin typeface="Arial" charset="0"/>
              <a:cs typeface="Times New Roman" pitchFamily="18" charset="0"/>
            </a:endParaRPr>
          </a:p>
          <a:p>
            <a:pPr algn="ctr" eaLnBrk="1" hangingPunct="1">
              <a:lnSpc>
                <a:spcPct val="50000"/>
              </a:lnSpc>
              <a:spcBef>
                <a:spcPct val="75000"/>
              </a:spcBef>
              <a:spcAft>
                <a:spcPct val="50000"/>
              </a:spcAft>
              <a:buFontTx/>
              <a:buNone/>
            </a:pPr>
            <a:r>
              <a:rPr lang="en-US" i="1" dirty="0">
                <a:solidFill>
                  <a:schemeClr val="tx2"/>
                </a:solidFill>
                <a:latin typeface="Arial" charset="0"/>
                <a:cs typeface="Times New Roman" pitchFamily="18" charset="0"/>
              </a:rPr>
              <a:t>Optional</a:t>
            </a:r>
            <a:r>
              <a:rPr lang="en-US" dirty="0">
                <a:solidFill>
                  <a:schemeClr val="tx2"/>
                </a:solidFill>
                <a:latin typeface="Arial" charset="0"/>
                <a:cs typeface="Times New Roman" pitchFamily="18" charset="0"/>
              </a:rPr>
              <a:t> Steps to Consider</a:t>
            </a:r>
          </a:p>
          <a:p>
            <a:pPr eaLnBrk="1" hangingPunct="1">
              <a:lnSpc>
                <a:spcPct val="90000"/>
              </a:lnSpc>
              <a:spcAft>
                <a:spcPct val="50000"/>
              </a:spcAft>
            </a:pPr>
            <a:r>
              <a:rPr lang="en-US" dirty="0">
                <a:latin typeface="Arial" charset="0"/>
                <a:cs typeface="Times New Roman" pitchFamily="18" charset="0"/>
              </a:rPr>
              <a:t>Convene group, get buy-in.  Include elected officials, planning, EAC, zoning, police, municipal engineer, citizens.</a:t>
            </a:r>
          </a:p>
          <a:p>
            <a:pPr eaLnBrk="1" hangingPunct="1">
              <a:lnSpc>
                <a:spcPct val="90000"/>
              </a:lnSpc>
              <a:spcAft>
                <a:spcPct val="100000"/>
              </a:spcAft>
            </a:pPr>
            <a:r>
              <a:rPr lang="en-US" dirty="0">
                <a:latin typeface="Arial" charset="0"/>
                <a:cs typeface="Times New Roman" pitchFamily="18" charset="0"/>
              </a:rPr>
              <a:t>Take field trips to find good and bad lighting examples.</a:t>
            </a:r>
          </a:p>
        </p:txBody>
      </p:sp>
      <p:sp>
        <p:nvSpPr>
          <p:cNvPr id="19458" name="Slide Number Placeholder 5"/>
          <p:cNvSpPr>
            <a:spLocks noGrp="1"/>
          </p:cNvSpPr>
          <p:nvPr>
            <p:ph type="sldNum" sz="quarter" idx="12"/>
          </p:nvPr>
        </p:nvSpPr>
        <p:spPr>
          <a:noFill/>
        </p:spPr>
        <p:txBody>
          <a:bodyPr/>
          <a:lstStyle/>
          <a:p>
            <a:fld id="{AA86FB4D-1C51-4A4B-BC04-7C85BA24CF21}" type="slidenum">
              <a:rPr lang="en-US" smtClean="0"/>
              <a:pPr/>
              <a:t>18</a:t>
            </a:fld>
            <a:endParaRPr lang="en-US"/>
          </a:p>
        </p:txBody>
      </p:sp>
      <p:pic>
        <p:nvPicPr>
          <p:cNvPr id="1946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78858" name="Picture 10" descr="j0154878"/>
          <p:cNvPicPr>
            <a:picLocks noChangeAspect="1" noChangeArrowheads="1"/>
          </p:cNvPicPr>
          <p:nvPr/>
        </p:nvPicPr>
        <p:blipFill>
          <a:blip r:embed="rId4" cstate="print"/>
          <a:srcRect/>
          <a:stretch>
            <a:fillRect/>
          </a:stretch>
        </p:blipFill>
        <p:spPr bwMode="auto">
          <a:xfrm>
            <a:off x="1066800" y="4953000"/>
            <a:ext cx="2989263" cy="1360488"/>
          </a:xfrm>
          <a:prstGeom prst="rect">
            <a:avLst/>
          </a:prstGeom>
          <a:noFill/>
          <a:ln w="9525">
            <a:noFill/>
            <a:miter lim="800000"/>
            <a:headEnd/>
            <a:tailEnd/>
          </a:ln>
        </p:spPr>
      </p:pic>
      <p:pic>
        <p:nvPicPr>
          <p:cNvPr id="9" name="Picture 8" descr="DEC nighta.jpg"/>
          <p:cNvPicPr>
            <a:picLocks noChangeAspect="1"/>
          </p:cNvPicPr>
          <p:nvPr/>
        </p:nvPicPr>
        <p:blipFill>
          <a:blip r:embed="rId5" cstate="print"/>
          <a:stretch>
            <a:fillRect/>
          </a:stretch>
        </p:blipFill>
        <p:spPr>
          <a:xfrm>
            <a:off x="4572000" y="4648200"/>
            <a:ext cx="3072384" cy="2053590"/>
          </a:xfrm>
          <a:prstGeom prst="rect">
            <a:avLst/>
          </a:prstGeom>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85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8851">
                                            <p:txEl>
                                              <p:pRg st="3" end="3"/>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7885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8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62000" y="228600"/>
            <a:ext cx="7772400" cy="11430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WHERE TO PLACE?</a:t>
            </a:r>
            <a:r>
              <a:rPr lang="en-US">
                <a:latin typeface="Arial" charset="0"/>
              </a:rPr>
              <a:t> </a:t>
            </a:r>
          </a:p>
        </p:txBody>
      </p:sp>
      <p:sp>
        <p:nvSpPr>
          <p:cNvPr id="20482" name="Slide Number Placeholder 5"/>
          <p:cNvSpPr>
            <a:spLocks noGrp="1"/>
          </p:cNvSpPr>
          <p:nvPr>
            <p:ph type="sldNum" sz="quarter" idx="12"/>
          </p:nvPr>
        </p:nvSpPr>
        <p:spPr>
          <a:noFill/>
        </p:spPr>
        <p:txBody>
          <a:bodyPr/>
          <a:lstStyle/>
          <a:p>
            <a:fld id="{C0942805-07EB-4072-B5A5-E0860609C99F}" type="slidenum">
              <a:rPr lang="en-US" smtClean="0"/>
              <a:pPr/>
              <a:t>19</a:t>
            </a:fld>
            <a:endParaRPr lang="en-US"/>
          </a:p>
        </p:txBody>
      </p:sp>
      <p:pic>
        <p:nvPicPr>
          <p:cNvPr id="20484"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8197" name="Text Box 5"/>
          <p:cNvSpPr txBox="1">
            <a:spLocks noChangeArrowheads="1"/>
          </p:cNvSpPr>
          <p:nvPr/>
        </p:nvSpPr>
        <p:spPr bwMode="auto">
          <a:xfrm>
            <a:off x="457200" y="2743200"/>
            <a:ext cx="2209800" cy="2862322"/>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Subdivision and Land Development Ordinance</a:t>
            </a:r>
          </a:p>
          <a:p>
            <a:pPr algn="ctr">
              <a:spcBef>
                <a:spcPct val="50000"/>
              </a:spcBef>
            </a:pPr>
            <a:endParaRPr lang="en-US" sz="16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0" name="Text Box 8"/>
          <p:cNvSpPr txBox="1">
            <a:spLocks noChangeArrowheads="1"/>
          </p:cNvSpPr>
          <p:nvPr/>
        </p:nvSpPr>
        <p:spPr bwMode="auto">
          <a:xfrm>
            <a:off x="3581400" y="2743200"/>
            <a:ext cx="1981200" cy="2895600"/>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Zoning Ordinance</a:t>
            </a:r>
          </a:p>
          <a:p>
            <a:pPr algn="ctr">
              <a:spcBef>
                <a:spcPct val="50000"/>
              </a:spcBef>
            </a:pPr>
            <a:endParaRPr lang="en-US" sz="1600" dirty="0">
              <a:solidFill>
                <a:schemeClr val="bg2"/>
              </a:solidFill>
              <a:latin typeface="Arial Black" pitchFamily="34" charset="0"/>
            </a:endParaRPr>
          </a:p>
          <a:p>
            <a:pPr algn="ctr">
              <a:spcBef>
                <a:spcPct val="50000"/>
              </a:spcBef>
            </a:pPr>
            <a:endParaRPr lang="en-US" sz="18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1" name="Text Box 9"/>
          <p:cNvSpPr txBox="1">
            <a:spLocks noChangeArrowheads="1"/>
          </p:cNvSpPr>
          <p:nvPr/>
        </p:nvSpPr>
        <p:spPr bwMode="auto">
          <a:xfrm>
            <a:off x="6553200" y="2743200"/>
            <a:ext cx="2057400" cy="2785378"/>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Stand-Alone Ordinance</a:t>
            </a:r>
          </a:p>
          <a:p>
            <a:pPr algn="ctr">
              <a:spcBef>
                <a:spcPct val="50000"/>
              </a:spcBef>
            </a:pPr>
            <a:endParaRPr lang="en-US" sz="1600" dirty="0">
              <a:solidFill>
                <a:schemeClr val="bg2"/>
              </a:solidFill>
              <a:latin typeface="Arial Black" pitchFamily="34" charset="0"/>
            </a:endParaRPr>
          </a:p>
          <a:p>
            <a:pPr algn="ctr">
              <a:spcBef>
                <a:spcPct val="50000"/>
              </a:spcBef>
            </a:pPr>
            <a:endParaRPr lang="en-US" sz="18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2" name="Text Box 10"/>
          <p:cNvSpPr txBox="1">
            <a:spLocks noChangeArrowheads="1"/>
          </p:cNvSpPr>
          <p:nvPr/>
        </p:nvSpPr>
        <p:spPr bwMode="auto">
          <a:xfrm>
            <a:off x="609600" y="1447800"/>
            <a:ext cx="7696200" cy="830997"/>
          </a:xfrm>
          <a:prstGeom prst="rect">
            <a:avLst/>
          </a:prstGeom>
          <a:noFill/>
          <a:ln w="9525">
            <a:noFill/>
            <a:miter lim="800000"/>
            <a:headEnd/>
            <a:tailEnd/>
          </a:ln>
        </p:spPr>
        <p:txBody>
          <a:bodyPr>
            <a:spAutoFit/>
          </a:bodyPr>
          <a:lstStyle/>
          <a:p>
            <a:pPr>
              <a:spcBef>
                <a:spcPct val="50000"/>
              </a:spcBef>
            </a:pPr>
            <a:r>
              <a:rPr lang="en-US" dirty="0">
                <a:solidFill>
                  <a:schemeClr val="tx2"/>
                </a:solidFill>
                <a:latin typeface="Arial" charset="0"/>
              </a:rPr>
              <a:t>Where should the lighting requirements be placed for optimum accessibility and commitment to their use?</a:t>
            </a: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200" grpId="0" animBg="1"/>
      <p:bldP spid="820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152400"/>
            <a:ext cx="7772400" cy="11430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WHERE TO PLACE?</a:t>
            </a:r>
            <a:r>
              <a:rPr lang="en-US">
                <a:latin typeface="Arial" charset="0"/>
              </a:rPr>
              <a:t> </a:t>
            </a:r>
          </a:p>
        </p:txBody>
      </p:sp>
      <p:sp>
        <p:nvSpPr>
          <p:cNvPr id="106499" name="Rectangle 3"/>
          <p:cNvSpPr>
            <a:spLocks noGrp="1" noChangeArrowheads="1"/>
          </p:cNvSpPr>
          <p:nvPr>
            <p:ph idx="1"/>
          </p:nvPr>
        </p:nvSpPr>
        <p:spPr>
          <a:xfrm>
            <a:off x="304800" y="1295400"/>
            <a:ext cx="8686800" cy="4419600"/>
          </a:xfrm>
        </p:spPr>
        <p:txBody>
          <a:bodyPr>
            <a:normAutofit lnSpcReduction="10000"/>
          </a:bodyPr>
          <a:lstStyle/>
          <a:p>
            <a:pPr eaLnBrk="1" hangingPunct="1">
              <a:lnSpc>
                <a:spcPct val="90000"/>
              </a:lnSpc>
              <a:buFontTx/>
              <a:buNone/>
            </a:pPr>
            <a:endParaRPr lang="en-US" sz="2000" dirty="0">
              <a:solidFill>
                <a:schemeClr val="tx2"/>
              </a:solidFill>
              <a:latin typeface="Arial" charset="0"/>
              <a:cs typeface="Times New Roman" pitchFamily="18" charset="0"/>
            </a:endParaRPr>
          </a:p>
          <a:p>
            <a:pPr algn="ctr" eaLnBrk="1" hangingPunct="1">
              <a:lnSpc>
                <a:spcPct val="90000"/>
              </a:lnSpc>
              <a:spcBef>
                <a:spcPct val="0"/>
              </a:spcBef>
              <a:buFontTx/>
              <a:buNone/>
            </a:pPr>
            <a:r>
              <a:rPr lang="en-US" dirty="0">
                <a:solidFill>
                  <a:schemeClr val="tx2"/>
                </a:solidFill>
                <a:latin typeface="Arial" charset="0"/>
                <a:cs typeface="Times New Roman" pitchFamily="18" charset="0"/>
              </a:rPr>
              <a:t>In SALDO?</a:t>
            </a:r>
          </a:p>
          <a:p>
            <a:pPr algn="ctr" eaLnBrk="1" hangingPunct="1">
              <a:lnSpc>
                <a:spcPct val="90000"/>
              </a:lnSpc>
              <a:spcBef>
                <a:spcPct val="0"/>
              </a:spcBef>
              <a:buFontTx/>
              <a:buNone/>
            </a:pPr>
            <a:endParaRPr lang="en-US" sz="1600" dirty="0">
              <a:solidFill>
                <a:schemeClr val="tx2"/>
              </a:solidFill>
              <a:latin typeface="Arial" charset="0"/>
              <a:cs typeface="Times New Roman" pitchFamily="18" charset="0"/>
            </a:endParaRPr>
          </a:p>
          <a:p>
            <a:pPr eaLnBrk="1" hangingPunct="1">
              <a:lnSpc>
                <a:spcPct val="90000"/>
              </a:lnSpc>
              <a:spcBef>
                <a:spcPct val="50000"/>
              </a:spcBef>
            </a:pPr>
            <a:r>
              <a:rPr lang="en-US" dirty="0">
                <a:latin typeface="Arial" charset="0"/>
                <a:cs typeface="Times New Roman" pitchFamily="18" charset="0"/>
              </a:rPr>
              <a:t>Covers subdivision and land development applications but </a:t>
            </a:r>
            <a:r>
              <a:rPr lang="en-US" u="sng" dirty="0">
                <a:latin typeface="Arial" charset="0"/>
                <a:cs typeface="Times New Roman" pitchFamily="18" charset="0"/>
              </a:rPr>
              <a:t>not all</a:t>
            </a:r>
            <a:r>
              <a:rPr lang="en-US" dirty="0">
                <a:latin typeface="Arial" charset="0"/>
                <a:cs typeface="Times New Roman" pitchFamily="18" charset="0"/>
              </a:rPr>
              <a:t> renovations, retrofits, building permits, construction and many small projects, e.g., gas stations, billboards.  </a:t>
            </a:r>
          </a:p>
          <a:p>
            <a:pPr eaLnBrk="1" hangingPunct="1">
              <a:lnSpc>
                <a:spcPct val="90000"/>
              </a:lnSpc>
            </a:pPr>
            <a:endParaRPr lang="en-US" dirty="0">
              <a:latin typeface="Arial" charset="0"/>
              <a:cs typeface="Times New Roman" pitchFamily="18" charset="0"/>
            </a:endParaRPr>
          </a:p>
          <a:p>
            <a:pPr eaLnBrk="1" hangingPunct="1">
              <a:lnSpc>
                <a:spcPct val="90000"/>
              </a:lnSpc>
            </a:pPr>
            <a:r>
              <a:rPr lang="en-US" dirty="0">
                <a:latin typeface="Arial" charset="0"/>
                <a:cs typeface="Times New Roman" pitchFamily="18" charset="0"/>
              </a:rPr>
              <a:t>ZHB and Code Enforcement don’t typically use SALDO</a:t>
            </a:r>
          </a:p>
        </p:txBody>
      </p:sp>
      <p:sp>
        <p:nvSpPr>
          <p:cNvPr id="21506" name="Slide Number Placeholder 5"/>
          <p:cNvSpPr>
            <a:spLocks noGrp="1"/>
          </p:cNvSpPr>
          <p:nvPr>
            <p:ph type="sldNum" sz="quarter" idx="12"/>
          </p:nvPr>
        </p:nvSpPr>
        <p:spPr>
          <a:noFill/>
        </p:spPr>
        <p:txBody>
          <a:bodyPr/>
          <a:lstStyle/>
          <a:p>
            <a:fld id="{6C9E5B9E-9B27-4A22-B92C-73BDFC2B9F94}" type="slidenum">
              <a:rPr lang="en-US" smtClean="0"/>
              <a:pPr/>
              <a:t>20</a:t>
            </a:fld>
            <a:endParaRPr lang="en-US"/>
          </a:p>
        </p:txBody>
      </p:sp>
      <p:pic>
        <p:nvPicPr>
          <p:cNvPr id="2150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1510" name="Text Box 5"/>
          <p:cNvSpPr txBox="1">
            <a:spLocks noChangeArrowheads="1"/>
          </p:cNvSpPr>
          <p:nvPr/>
        </p:nvSpPr>
        <p:spPr bwMode="auto">
          <a:xfrm>
            <a:off x="7391400" y="1066800"/>
            <a:ext cx="838200" cy="946150"/>
          </a:xfrm>
          <a:prstGeom prst="rect">
            <a:avLst/>
          </a:prstGeom>
          <a:solidFill>
            <a:schemeClr val="tx1"/>
          </a:solidFill>
          <a:ln w="9525">
            <a:noFill/>
            <a:miter lim="800000"/>
            <a:headEnd/>
            <a:tailEnd/>
          </a:ln>
        </p:spPr>
        <p:txBody>
          <a:bodyPr>
            <a:spAutoFit/>
          </a:bodyPr>
          <a:lstStyle/>
          <a:p>
            <a:pPr algn="ctr">
              <a:spcBef>
                <a:spcPct val="50000"/>
              </a:spcBef>
            </a:pPr>
            <a:endParaRPr lang="en-US" sz="800" dirty="0">
              <a:solidFill>
                <a:schemeClr val="bg2"/>
              </a:solidFill>
              <a:latin typeface="Arial" charset="0"/>
            </a:endParaRPr>
          </a:p>
          <a:p>
            <a:pPr algn="ctr"/>
            <a:r>
              <a:rPr lang="en-US" sz="1200" dirty="0">
                <a:solidFill>
                  <a:schemeClr val="bg2"/>
                </a:solidFill>
                <a:latin typeface="Arial" charset="0"/>
              </a:rPr>
              <a:t>SALDO</a:t>
            </a:r>
          </a:p>
          <a:p>
            <a:pPr algn="ctr">
              <a:spcBef>
                <a:spcPct val="50000"/>
              </a:spcBef>
            </a:pPr>
            <a:endParaRPr lang="en-US" sz="1200" dirty="0">
              <a:latin typeface="Arial" charset="0"/>
            </a:endParaRPr>
          </a:p>
          <a:p>
            <a:pPr algn="ctr">
              <a:spcBef>
                <a:spcPct val="50000"/>
              </a:spcBef>
            </a:pPr>
            <a:endParaRPr lang="en-US" sz="1200" dirty="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49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85800" y="152400"/>
            <a:ext cx="7772400" cy="11430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WHERE TO PLACE?</a:t>
            </a:r>
            <a:r>
              <a:rPr lang="en-US">
                <a:latin typeface="Arial" charset="0"/>
              </a:rPr>
              <a:t> </a:t>
            </a:r>
            <a:br>
              <a:rPr lang="en-US">
                <a:latin typeface="Arial" charset="0"/>
              </a:rPr>
            </a:br>
            <a:r>
              <a:rPr lang="en-US" sz="1600">
                <a:latin typeface="Arial" charset="0"/>
              </a:rPr>
              <a:t>CONTINUED</a:t>
            </a:r>
          </a:p>
        </p:txBody>
      </p:sp>
      <p:sp>
        <p:nvSpPr>
          <p:cNvPr id="76803" name="Rectangle 3"/>
          <p:cNvSpPr>
            <a:spLocks noGrp="1" noChangeArrowheads="1"/>
          </p:cNvSpPr>
          <p:nvPr>
            <p:ph idx="1"/>
          </p:nvPr>
        </p:nvSpPr>
        <p:spPr>
          <a:xfrm>
            <a:off x="685800" y="1295400"/>
            <a:ext cx="8001000" cy="5029200"/>
          </a:xfrm>
        </p:spPr>
        <p:txBody>
          <a:bodyPr/>
          <a:lstStyle/>
          <a:p>
            <a:pPr eaLnBrk="1" hangingPunct="1">
              <a:buFontTx/>
              <a:buNone/>
            </a:pPr>
            <a:endParaRPr lang="en-US" sz="1800">
              <a:solidFill>
                <a:schemeClr val="tx2"/>
              </a:solidFill>
              <a:latin typeface="Arial" charset="0"/>
              <a:cs typeface="Times New Roman" pitchFamily="18" charset="0"/>
            </a:endParaRPr>
          </a:p>
          <a:p>
            <a:pPr algn="ctr" eaLnBrk="1" hangingPunct="1">
              <a:spcBef>
                <a:spcPct val="0"/>
              </a:spcBef>
              <a:buFontTx/>
              <a:buNone/>
            </a:pPr>
            <a:endParaRPr lang="en-US" sz="1600">
              <a:solidFill>
                <a:schemeClr val="tx2"/>
              </a:solidFill>
              <a:latin typeface="Arial" charset="0"/>
              <a:cs typeface="Times New Roman" pitchFamily="18" charset="0"/>
            </a:endParaRPr>
          </a:p>
          <a:p>
            <a:pPr algn="ctr" eaLnBrk="1" hangingPunct="1">
              <a:spcBef>
                <a:spcPct val="0"/>
              </a:spcBef>
              <a:buFontTx/>
              <a:buNone/>
            </a:pPr>
            <a:r>
              <a:rPr lang="en-US" sz="3600">
                <a:solidFill>
                  <a:schemeClr val="tx2"/>
                </a:solidFill>
                <a:latin typeface="Arial" charset="0"/>
                <a:cs typeface="Times New Roman" pitchFamily="18" charset="0"/>
              </a:rPr>
              <a:t>In Zoning?</a:t>
            </a:r>
          </a:p>
          <a:p>
            <a:pPr algn="ctr" eaLnBrk="1" hangingPunct="1">
              <a:spcBef>
                <a:spcPct val="0"/>
              </a:spcBef>
              <a:buFontTx/>
              <a:buNone/>
            </a:pPr>
            <a:endParaRPr lang="en-US" sz="1200">
              <a:solidFill>
                <a:schemeClr val="tx2"/>
              </a:solidFill>
              <a:latin typeface="Arial" charset="0"/>
              <a:cs typeface="Times New Roman" pitchFamily="18" charset="0"/>
            </a:endParaRPr>
          </a:p>
          <a:p>
            <a:pPr eaLnBrk="1" hangingPunct="1">
              <a:spcAft>
                <a:spcPct val="25000"/>
              </a:spcAft>
            </a:pPr>
            <a:r>
              <a:rPr lang="en-US">
                <a:latin typeface="Arial" charset="0"/>
                <a:cs typeface="Times New Roman" pitchFamily="18" charset="0"/>
              </a:rPr>
              <a:t>ZHB/Code Enforcement Officer know and use every day.  </a:t>
            </a:r>
          </a:p>
          <a:p>
            <a:pPr eaLnBrk="1" hangingPunct="1">
              <a:spcAft>
                <a:spcPct val="25000"/>
              </a:spcAft>
            </a:pPr>
            <a:r>
              <a:rPr lang="en-US">
                <a:latin typeface="Arial" charset="0"/>
                <a:cs typeface="Times New Roman" pitchFamily="18" charset="0"/>
              </a:rPr>
              <a:t>Covers renovations and residential too</a:t>
            </a:r>
          </a:p>
          <a:p>
            <a:pPr eaLnBrk="1" hangingPunct="1">
              <a:spcAft>
                <a:spcPct val="25000"/>
              </a:spcAft>
            </a:pPr>
            <a:r>
              <a:rPr lang="en-US">
                <a:latin typeface="Arial" charset="0"/>
                <a:cs typeface="Times New Roman" pitchFamily="18" charset="0"/>
              </a:rPr>
              <a:t>Supervisors do not have jurisdiction except in Conditional Use.</a:t>
            </a:r>
          </a:p>
        </p:txBody>
      </p:sp>
      <p:sp>
        <p:nvSpPr>
          <p:cNvPr id="22530" name="Slide Number Placeholder 5"/>
          <p:cNvSpPr>
            <a:spLocks noGrp="1"/>
          </p:cNvSpPr>
          <p:nvPr>
            <p:ph type="sldNum" sz="quarter" idx="12"/>
          </p:nvPr>
        </p:nvSpPr>
        <p:spPr>
          <a:noFill/>
        </p:spPr>
        <p:txBody>
          <a:bodyPr/>
          <a:lstStyle/>
          <a:p>
            <a:fld id="{D9FE12C1-6DE8-417A-99F1-B170FC7B68D7}" type="slidenum">
              <a:rPr lang="en-US" smtClean="0"/>
              <a:pPr/>
              <a:t>21</a:t>
            </a:fld>
            <a:endParaRPr lang="en-US"/>
          </a:p>
        </p:txBody>
      </p:sp>
      <p:pic>
        <p:nvPicPr>
          <p:cNvPr id="2253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2534" name="Text Box 5"/>
          <p:cNvSpPr txBox="1">
            <a:spLocks noChangeArrowheads="1"/>
          </p:cNvSpPr>
          <p:nvPr/>
        </p:nvSpPr>
        <p:spPr bwMode="auto">
          <a:xfrm>
            <a:off x="7239000" y="1143000"/>
            <a:ext cx="990600" cy="128111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Zoning Ordinance</a:t>
            </a:r>
          </a:p>
          <a:p>
            <a:pPr algn="ctr">
              <a:spcBef>
                <a:spcPct val="50000"/>
              </a:spcBef>
            </a:pPr>
            <a:endParaRPr lang="en-US" sz="1200">
              <a:latin typeface="Arial" charset="0"/>
            </a:endParaRPr>
          </a:p>
          <a:p>
            <a:pPr algn="ctr">
              <a:spcBef>
                <a:spcPct val="50000"/>
              </a:spcBef>
            </a:pP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152400"/>
            <a:ext cx="7772400" cy="11430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WHERE TO PLACE?</a:t>
            </a:r>
            <a:r>
              <a:rPr lang="en-US" dirty="0">
                <a:latin typeface="Arial" charset="0"/>
              </a:rPr>
              <a:t> </a:t>
            </a:r>
            <a:br>
              <a:rPr lang="en-US" dirty="0">
                <a:latin typeface="Arial" charset="0"/>
              </a:rPr>
            </a:br>
            <a:r>
              <a:rPr lang="en-US" sz="1600" dirty="0">
                <a:latin typeface="Arial" charset="0"/>
              </a:rPr>
              <a:t>CONTINUED</a:t>
            </a:r>
          </a:p>
        </p:txBody>
      </p:sp>
      <p:sp>
        <p:nvSpPr>
          <p:cNvPr id="72707" name="Rectangle 3"/>
          <p:cNvSpPr>
            <a:spLocks noGrp="1" noChangeArrowheads="1"/>
          </p:cNvSpPr>
          <p:nvPr>
            <p:ph idx="1"/>
          </p:nvPr>
        </p:nvSpPr>
        <p:spPr>
          <a:xfrm>
            <a:off x="609600" y="1219200"/>
            <a:ext cx="8001000" cy="4953000"/>
          </a:xfrm>
        </p:spPr>
        <p:txBody>
          <a:bodyPr>
            <a:normAutofit lnSpcReduction="10000"/>
          </a:bodyPr>
          <a:lstStyle/>
          <a:p>
            <a:pPr algn="ctr" eaLnBrk="1" hangingPunct="1">
              <a:buFontTx/>
              <a:buNone/>
            </a:pPr>
            <a:endParaRPr lang="en-US" sz="600" dirty="0">
              <a:latin typeface="Arial" charset="0"/>
              <a:cs typeface="Times New Roman" pitchFamily="18" charset="0"/>
            </a:endParaRPr>
          </a:p>
          <a:p>
            <a:pPr algn="ctr" eaLnBrk="1" hangingPunct="1">
              <a:buFontTx/>
              <a:buNone/>
            </a:pPr>
            <a:endParaRPr lang="en-US" sz="900" dirty="0">
              <a:solidFill>
                <a:schemeClr val="tx2"/>
              </a:solidFill>
              <a:latin typeface="Arial" charset="0"/>
            </a:endParaRPr>
          </a:p>
          <a:p>
            <a:pPr algn="ctr" eaLnBrk="1" hangingPunct="1">
              <a:buFontTx/>
              <a:buNone/>
            </a:pPr>
            <a:r>
              <a:rPr lang="en-US" dirty="0">
                <a:solidFill>
                  <a:schemeClr val="tx2"/>
                </a:solidFill>
                <a:latin typeface="Arial" charset="0"/>
              </a:rPr>
              <a:t>Stand-Alone Document?</a:t>
            </a:r>
          </a:p>
          <a:p>
            <a:pPr algn="ctr" eaLnBrk="1" hangingPunct="1">
              <a:buFontTx/>
              <a:buNone/>
            </a:pPr>
            <a:endParaRPr lang="en-US" sz="1000" dirty="0"/>
          </a:p>
          <a:p>
            <a:pPr eaLnBrk="1" hangingPunct="1"/>
            <a:r>
              <a:rPr lang="en-US" dirty="0">
                <a:latin typeface="Arial" charset="0"/>
              </a:rPr>
              <a:t>Often gets put on shelf, goes unused. </a:t>
            </a:r>
            <a:br>
              <a:rPr lang="en-US" dirty="0">
                <a:latin typeface="Arial" charset="0"/>
              </a:rPr>
            </a:br>
            <a:endParaRPr lang="en-US" sz="1200" dirty="0">
              <a:latin typeface="Arial" charset="0"/>
            </a:endParaRPr>
          </a:p>
          <a:p>
            <a:pPr eaLnBrk="1" hangingPunct="1"/>
            <a:r>
              <a:rPr lang="en-US" dirty="0">
                <a:latin typeface="Arial" charset="0"/>
              </a:rPr>
              <a:t>Typically not kept current</a:t>
            </a:r>
            <a:br>
              <a:rPr lang="en-US" dirty="0">
                <a:latin typeface="Arial" charset="0"/>
              </a:rPr>
            </a:br>
            <a:endParaRPr lang="en-US" sz="1200" dirty="0">
              <a:latin typeface="Arial" charset="0"/>
            </a:endParaRPr>
          </a:p>
          <a:p>
            <a:pPr eaLnBrk="1" hangingPunct="1">
              <a:spcAft>
                <a:spcPct val="35000"/>
              </a:spcAft>
            </a:pPr>
            <a:r>
              <a:rPr lang="en-US" dirty="0">
                <a:latin typeface="Arial" charset="0"/>
              </a:rPr>
              <a:t>Circumvents county review and public hearing process.</a:t>
            </a:r>
          </a:p>
          <a:p>
            <a:pPr eaLnBrk="1" hangingPunct="1"/>
            <a:r>
              <a:rPr lang="en-US" i="1" dirty="0">
                <a:latin typeface="Arial" charset="0"/>
              </a:rPr>
              <a:t>Recommended only if municipality doesn’t have SALDO &amp; ZO</a:t>
            </a:r>
            <a:r>
              <a:rPr lang="en-US" sz="1400" i="1" dirty="0">
                <a:latin typeface="Arial" charset="0"/>
              </a:rPr>
              <a:t> </a:t>
            </a:r>
          </a:p>
          <a:p>
            <a:pPr algn="ctr" eaLnBrk="1" hangingPunct="1">
              <a:buFontTx/>
              <a:buNone/>
            </a:pPr>
            <a:endParaRPr lang="en-US" sz="2000" b="1" dirty="0">
              <a:solidFill>
                <a:schemeClr val="tx2"/>
              </a:solidFill>
              <a:latin typeface="Arial" charset="0"/>
            </a:endParaRPr>
          </a:p>
        </p:txBody>
      </p:sp>
      <p:sp>
        <p:nvSpPr>
          <p:cNvPr id="23554" name="Slide Number Placeholder 5"/>
          <p:cNvSpPr>
            <a:spLocks noGrp="1"/>
          </p:cNvSpPr>
          <p:nvPr>
            <p:ph type="sldNum" sz="quarter" idx="12"/>
          </p:nvPr>
        </p:nvSpPr>
        <p:spPr>
          <a:noFill/>
        </p:spPr>
        <p:txBody>
          <a:bodyPr/>
          <a:lstStyle/>
          <a:p>
            <a:fld id="{7534EB2B-4BCA-4D3B-BD0F-84F993533CDE}" type="slidenum">
              <a:rPr lang="en-US" smtClean="0"/>
              <a:pPr/>
              <a:t>22</a:t>
            </a:fld>
            <a:endParaRPr lang="en-US"/>
          </a:p>
        </p:txBody>
      </p:sp>
      <p:pic>
        <p:nvPicPr>
          <p:cNvPr id="2355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3558" name="Text Box 5"/>
          <p:cNvSpPr txBox="1">
            <a:spLocks noChangeArrowheads="1"/>
          </p:cNvSpPr>
          <p:nvPr/>
        </p:nvSpPr>
        <p:spPr bwMode="auto">
          <a:xfrm>
            <a:off x="7543800" y="1066800"/>
            <a:ext cx="990600" cy="109696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Stand-Alone Lighting Ordinance</a:t>
            </a: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70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70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27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152400"/>
            <a:ext cx="7772400" cy="11430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WHERE TO PLACE?</a:t>
            </a:r>
            <a:r>
              <a:rPr lang="en-US">
                <a:latin typeface="Arial" charset="0"/>
              </a:rPr>
              <a:t> </a:t>
            </a:r>
            <a:br>
              <a:rPr lang="en-US">
                <a:latin typeface="Arial" charset="0"/>
              </a:rPr>
            </a:br>
            <a:r>
              <a:rPr lang="en-US" sz="1600">
                <a:latin typeface="Arial" charset="0"/>
              </a:rPr>
              <a:t>CONTINUED</a:t>
            </a:r>
          </a:p>
        </p:txBody>
      </p:sp>
      <p:sp>
        <p:nvSpPr>
          <p:cNvPr id="80899" name="Rectangle 3"/>
          <p:cNvSpPr>
            <a:spLocks noGrp="1" noChangeArrowheads="1"/>
          </p:cNvSpPr>
          <p:nvPr>
            <p:ph idx="1"/>
          </p:nvPr>
        </p:nvSpPr>
        <p:spPr>
          <a:xfrm>
            <a:off x="685800" y="1371600"/>
            <a:ext cx="8001000" cy="4953000"/>
          </a:xfrm>
        </p:spPr>
        <p:txBody>
          <a:bodyPr/>
          <a:lstStyle/>
          <a:p>
            <a:pPr marL="230188" indent="-230188" algn="ctr" eaLnBrk="1" hangingPunct="1">
              <a:buFontTx/>
              <a:buNone/>
            </a:pPr>
            <a:endParaRPr lang="en-US" sz="500" dirty="0">
              <a:latin typeface="Arial" charset="0"/>
              <a:cs typeface="Times New Roman" pitchFamily="18" charset="0"/>
            </a:endParaRPr>
          </a:p>
          <a:p>
            <a:pPr marL="230188" indent="-230188" algn="ctr" eaLnBrk="1" hangingPunct="1">
              <a:spcBef>
                <a:spcPct val="50000"/>
              </a:spcBef>
              <a:buFontTx/>
              <a:buNone/>
            </a:pPr>
            <a:r>
              <a:rPr lang="en-US" dirty="0">
                <a:solidFill>
                  <a:schemeClr val="tx2"/>
                </a:solidFill>
                <a:latin typeface="Arial" charset="0"/>
              </a:rPr>
              <a:t>Best Choice</a:t>
            </a:r>
          </a:p>
          <a:p>
            <a:pPr marL="230188" indent="-230188" eaLnBrk="1" hangingPunct="1">
              <a:lnSpc>
                <a:spcPct val="110000"/>
              </a:lnSpc>
              <a:spcBef>
                <a:spcPct val="100000"/>
              </a:spcBef>
            </a:pPr>
            <a:r>
              <a:rPr lang="en-US" dirty="0">
                <a:latin typeface="Arial" charset="0"/>
              </a:rPr>
              <a:t>Put in ZO and cross-reference in SLDO</a:t>
            </a:r>
          </a:p>
          <a:p>
            <a:pPr marL="230188" lvl="1" indent="-230188" algn="ctr" eaLnBrk="1" hangingPunct="1">
              <a:spcBef>
                <a:spcPct val="50000"/>
              </a:spcBef>
              <a:buNone/>
            </a:pPr>
            <a:r>
              <a:rPr lang="en-US" sz="3200" dirty="0">
                <a:solidFill>
                  <a:schemeClr val="tx2"/>
                </a:solidFill>
                <a:latin typeface="Arial" charset="0"/>
                <a:ea typeface="+mn-ea"/>
                <a:cs typeface="+mn-cs"/>
              </a:rPr>
              <a:t>Second best choice</a:t>
            </a:r>
          </a:p>
          <a:p>
            <a:pPr marL="230188" indent="-230188" eaLnBrk="1" hangingPunct="1">
              <a:lnSpc>
                <a:spcPct val="110000"/>
              </a:lnSpc>
              <a:spcBef>
                <a:spcPct val="100000"/>
              </a:spcBef>
            </a:pPr>
            <a:r>
              <a:rPr lang="en-US" dirty="0">
                <a:latin typeface="Arial" charset="0"/>
              </a:rPr>
              <a:t>Put parts appropriate to land development in SLDO and parts appropriate to zoning in ZO.</a:t>
            </a:r>
            <a:r>
              <a:rPr lang="en-US" sz="2400" dirty="0">
                <a:latin typeface="Arial" charset="0"/>
              </a:rPr>
              <a:t>  (Naturally there will be some duplication.)</a:t>
            </a:r>
          </a:p>
          <a:p>
            <a:pPr marL="398463" lvl="1" indent="3175" eaLnBrk="1" hangingPunct="1">
              <a:spcBef>
                <a:spcPct val="50000"/>
              </a:spcBef>
              <a:buFontTx/>
              <a:buNone/>
            </a:pPr>
            <a:endParaRPr lang="en-US" sz="1000" dirty="0">
              <a:latin typeface="Arial" charset="0"/>
            </a:endParaRPr>
          </a:p>
        </p:txBody>
      </p:sp>
      <p:sp>
        <p:nvSpPr>
          <p:cNvPr id="24578" name="Slide Number Placeholder 5"/>
          <p:cNvSpPr>
            <a:spLocks noGrp="1"/>
          </p:cNvSpPr>
          <p:nvPr>
            <p:ph type="sldNum" sz="quarter" idx="12"/>
          </p:nvPr>
        </p:nvSpPr>
        <p:spPr>
          <a:noFill/>
        </p:spPr>
        <p:txBody>
          <a:bodyPr/>
          <a:lstStyle/>
          <a:p>
            <a:fld id="{4B18EEA6-5AB7-40A8-A6C1-2759C72C60FE}" type="slidenum">
              <a:rPr lang="en-US" smtClean="0"/>
              <a:pPr/>
              <a:t>23</a:t>
            </a:fld>
            <a:endParaRPr lang="en-US" dirty="0"/>
          </a:p>
        </p:txBody>
      </p:sp>
      <p:pic>
        <p:nvPicPr>
          <p:cNvPr id="2458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4582" name="Text Box 5"/>
          <p:cNvSpPr txBox="1">
            <a:spLocks noChangeArrowheads="1"/>
          </p:cNvSpPr>
          <p:nvPr/>
        </p:nvSpPr>
        <p:spPr bwMode="auto">
          <a:xfrm>
            <a:off x="1219200" y="1143000"/>
            <a:ext cx="914400" cy="100806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SALDO</a:t>
            </a:r>
          </a:p>
          <a:p>
            <a:pPr algn="ctr">
              <a:spcBef>
                <a:spcPct val="50000"/>
              </a:spcBef>
            </a:pPr>
            <a:endParaRPr lang="en-US" sz="1200">
              <a:latin typeface="Arial" charset="0"/>
            </a:endParaRPr>
          </a:p>
          <a:p>
            <a:pPr algn="ctr">
              <a:spcBef>
                <a:spcPct val="50000"/>
              </a:spcBef>
            </a:pPr>
            <a:endParaRPr lang="en-US" sz="1200">
              <a:latin typeface="Arial" charset="0"/>
            </a:endParaRPr>
          </a:p>
          <a:p>
            <a:pPr algn="ctr">
              <a:spcBef>
                <a:spcPct val="50000"/>
              </a:spcBef>
            </a:pPr>
            <a:endParaRPr lang="en-US" sz="800">
              <a:latin typeface="Arial" charset="0"/>
            </a:endParaRPr>
          </a:p>
        </p:txBody>
      </p:sp>
      <p:sp>
        <p:nvSpPr>
          <p:cNvPr id="24583" name="Text Box 6"/>
          <p:cNvSpPr txBox="1">
            <a:spLocks noChangeArrowheads="1"/>
          </p:cNvSpPr>
          <p:nvPr/>
        </p:nvSpPr>
        <p:spPr bwMode="auto">
          <a:xfrm>
            <a:off x="6629400" y="1143000"/>
            <a:ext cx="914400" cy="1006475"/>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Zoning Ordinance</a:t>
            </a:r>
          </a:p>
          <a:p>
            <a:pPr algn="ctr">
              <a:spcBef>
                <a:spcPct val="50000"/>
              </a:spcBef>
            </a:pP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152400"/>
            <a:ext cx="9144000" cy="1447800"/>
          </a:xfrm>
        </p:spPr>
        <p:txBody>
          <a:bodyPr>
            <a:normAutofit/>
          </a:bodyPr>
          <a:lstStyle/>
          <a:p>
            <a:pPr eaLnBrk="1" hangingPunct="1">
              <a:defRPr/>
            </a:pPr>
            <a:r>
              <a:rPr lang="en-US" sz="4000" dirty="0">
                <a:solidFill>
                  <a:srgbClr val="FFCC66"/>
                </a:solidFill>
                <a:effectLst>
                  <a:outerShdw blurRad="38100" dist="38100" dir="2700000" algn="tl">
                    <a:srgbClr val="000000"/>
                  </a:outerShdw>
                </a:effectLst>
                <a:latin typeface="Arial" charset="0"/>
              </a:rPr>
              <a:t>WHERE TO PLACE LIGHTING REGS. IN ORDINANCE?</a:t>
            </a:r>
            <a:r>
              <a:rPr lang="en-US" sz="4000" dirty="0">
                <a:latin typeface="Arial" charset="0"/>
              </a:rPr>
              <a:t> </a:t>
            </a:r>
          </a:p>
        </p:txBody>
      </p:sp>
      <p:sp>
        <p:nvSpPr>
          <p:cNvPr id="102403" name="Rectangle 3"/>
          <p:cNvSpPr>
            <a:spLocks noGrp="1" noChangeArrowheads="1"/>
          </p:cNvSpPr>
          <p:nvPr>
            <p:ph idx="1"/>
          </p:nvPr>
        </p:nvSpPr>
        <p:spPr>
          <a:xfrm>
            <a:off x="304800" y="1524000"/>
            <a:ext cx="8610600" cy="4419600"/>
          </a:xfrm>
        </p:spPr>
        <p:txBody>
          <a:bodyPr>
            <a:normAutofit fontScale="92500"/>
          </a:bodyPr>
          <a:lstStyle/>
          <a:p>
            <a:pPr marL="230188" indent="-230188" algn="ctr" eaLnBrk="1" hangingPunct="1">
              <a:buFontTx/>
              <a:buNone/>
            </a:pPr>
            <a:endParaRPr lang="en-US" sz="400" dirty="0">
              <a:latin typeface="Arial" charset="0"/>
              <a:cs typeface="Times New Roman" pitchFamily="18" charset="0"/>
            </a:endParaRPr>
          </a:p>
          <a:p>
            <a:pPr marL="230188" indent="-230188" eaLnBrk="1" hangingPunct="1">
              <a:lnSpc>
                <a:spcPct val="110000"/>
              </a:lnSpc>
              <a:spcBef>
                <a:spcPct val="45000"/>
              </a:spcBef>
            </a:pPr>
            <a:r>
              <a:rPr lang="en-US" dirty="0">
                <a:latin typeface="Arial" charset="0"/>
              </a:rPr>
              <a:t>Sprinkle in each zoning district section, or create a separate lighting section?</a:t>
            </a:r>
          </a:p>
          <a:p>
            <a:pPr marL="230188" indent="-230188" eaLnBrk="1" hangingPunct="1">
              <a:spcBef>
                <a:spcPct val="160000"/>
              </a:spcBef>
            </a:pPr>
            <a:r>
              <a:rPr lang="en-US" dirty="0">
                <a:latin typeface="Arial" charset="0"/>
              </a:rPr>
              <a:t>Create a separate lighting section to cover all districts.   </a:t>
            </a:r>
          </a:p>
          <a:p>
            <a:pPr marL="230188" indent="-230188" eaLnBrk="1" hangingPunct="1">
              <a:spcBef>
                <a:spcPct val="160000"/>
              </a:spcBef>
            </a:pPr>
            <a:r>
              <a:rPr lang="en-US" sz="2800" dirty="0">
                <a:latin typeface="Arial" charset="0"/>
              </a:rPr>
              <a:t>(Good lighting is good lighting regardless of district.)</a:t>
            </a:r>
          </a:p>
          <a:p>
            <a:pPr marL="230188" indent="-230188" eaLnBrk="1" hangingPunct="1">
              <a:spcBef>
                <a:spcPct val="160000"/>
              </a:spcBef>
            </a:pPr>
            <a:endParaRPr lang="en-US" dirty="0">
              <a:latin typeface="Arial" charset="0"/>
            </a:endParaRPr>
          </a:p>
        </p:txBody>
      </p:sp>
      <p:sp>
        <p:nvSpPr>
          <p:cNvPr id="25602" name="Slide Number Placeholder 5"/>
          <p:cNvSpPr>
            <a:spLocks noGrp="1"/>
          </p:cNvSpPr>
          <p:nvPr>
            <p:ph type="sldNum" sz="quarter" idx="12"/>
          </p:nvPr>
        </p:nvSpPr>
        <p:spPr>
          <a:noFill/>
        </p:spPr>
        <p:txBody>
          <a:bodyPr/>
          <a:lstStyle/>
          <a:p>
            <a:fld id="{4C3D0A83-4E3E-46D9-8208-CA0E85767B59}" type="slidenum">
              <a:rPr lang="en-US" smtClean="0"/>
              <a:pPr/>
              <a:t>24</a:t>
            </a:fld>
            <a:endParaRPr lang="en-US" dirty="0"/>
          </a:p>
        </p:txBody>
      </p:sp>
      <p:sp>
        <p:nvSpPr>
          <p:cNvPr id="102405" name="Text Box 5"/>
          <p:cNvSpPr txBox="1">
            <a:spLocks noChangeArrowheads="1"/>
          </p:cNvSpPr>
          <p:nvPr/>
        </p:nvSpPr>
        <p:spPr bwMode="auto">
          <a:xfrm>
            <a:off x="2819400" y="3276600"/>
            <a:ext cx="3352800" cy="457200"/>
          </a:xfrm>
          <a:prstGeom prst="rect">
            <a:avLst/>
          </a:prstGeom>
          <a:noFill/>
          <a:ln w="9525">
            <a:noFill/>
            <a:miter lim="800000"/>
            <a:headEnd/>
            <a:tailEnd/>
          </a:ln>
        </p:spPr>
        <p:txBody>
          <a:bodyPr>
            <a:spAutoFit/>
          </a:bodyPr>
          <a:lstStyle/>
          <a:p>
            <a:pPr algn="ctr">
              <a:spcBef>
                <a:spcPct val="50000"/>
              </a:spcBef>
            </a:pPr>
            <a:r>
              <a:rPr lang="en-US" dirty="0">
                <a:solidFill>
                  <a:schemeClr val="tx2"/>
                </a:solidFill>
                <a:latin typeface="Arial" charset="0"/>
              </a:rPr>
              <a:t>Recommended</a:t>
            </a: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0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40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228600" y="152400"/>
            <a:ext cx="8686800" cy="14478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WHERE TO PLACE LIGHTING REGS. IN ORDINANCE?</a:t>
            </a:r>
            <a:r>
              <a:rPr lang="en-US" dirty="0">
                <a:latin typeface="Arial" charset="0"/>
              </a:rPr>
              <a:t> </a:t>
            </a:r>
            <a:endParaRPr lang="en-US" sz="1600" dirty="0">
              <a:latin typeface="Arial" charset="0"/>
            </a:endParaRPr>
          </a:p>
        </p:txBody>
      </p:sp>
      <p:sp>
        <p:nvSpPr>
          <p:cNvPr id="118787" name="Rectangle 3"/>
          <p:cNvSpPr>
            <a:spLocks noGrp="1" noChangeArrowheads="1"/>
          </p:cNvSpPr>
          <p:nvPr>
            <p:ph idx="1"/>
          </p:nvPr>
        </p:nvSpPr>
        <p:spPr>
          <a:xfrm>
            <a:off x="228600" y="1524000"/>
            <a:ext cx="8686800" cy="5181600"/>
          </a:xfrm>
        </p:spPr>
        <p:txBody>
          <a:bodyPr/>
          <a:lstStyle/>
          <a:p>
            <a:pPr marL="230188" indent="-230188" algn="ctr" eaLnBrk="1" hangingPunct="1">
              <a:buFontTx/>
              <a:buNone/>
            </a:pPr>
            <a:endParaRPr lang="en-US" sz="400" dirty="0">
              <a:latin typeface="Arial" charset="0"/>
              <a:cs typeface="Times New Roman" pitchFamily="18" charset="0"/>
            </a:endParaRPr>
          </a:p>
          <a:p>
            <a:pPr marL="230188" indent="-230188" eaLnBrk="1" hangingPunct="1">
              <a:spcBef>
                <a:spcPts val="2400"/>
              </a:spcBef>
            </a:pPr>
            <a:r>
              <a:rPr lang="en-US" dirty="0">
                <a:latin typeface="Arial" charset="0"/>
              </a:rPr>
              <a:t>Only put </a:t>
            </a:r>
            <a:r>
              <a:rPr lang="en-US" u="sng" dirty="0">
                <a:latin typeface="Arial" charset="0"/>
              </a:rPr>
              <a:t>very</a:t>
            </a:r>
            <a:r>
              <a:rPr lang="en-US" dirty="0">
                <a:latin typeface="Arial" charset="0"/>
              </a:rPr>
              <a:t> unique</a:t>
            </a:r>
            <a:r>
              <a:rPr lang="en-US" sz="2800" dirty="0">
                <a:latin typeface="Arial" charset="0"/>
              </a:rPr>
              <a:t> </a:t>
            </a:r>
            <a:r>
              <a:rPr lang="en-US" dirty="0">
                <a:latin typeface="Arial" charset="0"/>
              </a:rPr>
              <a:t>requirements</a:t>
            </a:r>
            <a:r>
              <a:rPr lang="en-US" sz="2800" dirty="0">
                <a:latin typeface="Arial" charset="0"/>
              </a:rPr>
              <a:t> </a:t>
            </a:r>
            <a:r>
              <a:rPr lang="en-US" dirty="0">
                <a:latin typeface="Arial" charset="0"/>
              </a:rPr>
              <a:t>in applicable zoning or overlay district section </a:t>
            </a:r>
          </a:p>
        </p:txBody>
      </p:sp>
      <p:sp>
        <p:nvSpPr>
          <p:cNvPr id="26626" name="Slide Number Placeholder 5"/>
          <p:cNvSpPr>
            <a:spLocks noGrp="1"/>
          </p:cNvSpPr>
          <p:nvPr>
            <p:ph type="sldNum" sz="quarter" idx="12"/>
          </p:nvPr>
        </p:nvSpPr>
        <p:spPr>
          <a:noFill/>
        </p:spPr>
        <p:txBody>
          <a:bodyPr/>
          <a:lstStyle/>
          <a:p>
            <a:fld id="{6D77A713-AADB-4EE8-8A09-04451D5E5301}" type="slidenum">
              <a:rPr lang="en-US" smtClean="0"/>
              <a:pPr/>
              <a:t>25</a:t>
            </a:fld>
            <a:endParaRPr lang="en-US"/>
          </a:p>
        </p:txBody>
      </p:sp>
      <p:sp>
        <p:nvSpPr>
          <p:cNvPr id="118790" name="Text Box 6"/>
          <p:cNvSpPr txBox="1">
            <a:spLocks noChangeArrowheads="1"/>
          </p:cNvSpPr>
          <p:nvPr/>
        </p:nvSpPr>
        <p:spPr bwMode="auto">
          <a:xfrm>
            <a:off x="3124200" y="3200400"/>
            <a:ext cx="2971800" cy="3336298"/>
          </a:xfrm>
          <a:prstGeom prst="rect">
            <a:avLst/>
          </a:prstGeom>
          <a:solidFill>
            <a:schemeClr val="tx1"/>
          </a:solidFill>
          <a:ln w="9525">
            <a:noFill/>
            <a:miter lim="800000"/>
            <a:headEnd/>
            <a:tailEnd/>
          </a:ln>
        </p:spPr>
        <p:txBody>
          <a:bodyPr>
            <a:spAutoFit/>
          </a:bodyPr>
          <a:lstStyle/>
          <a:p>
            <a:pPr algn="ctr">
              <a:spcBef>
                <a:spcPct val="50000"/>
              </a:spcBef>
            </a:pPr>
            <a:endParaRPr lang="en-US" sz="1600" dirty="0">
              <a:solidFill>
                <a:schemeClr val="bg2"/>
              </a:solidFill>
              <a:latin typeface="Arial" charset="0"/>
            </a:endParaRPr>
          </a:p>
          <a:p>
            <a:pPr algn="ctr">
              <a:spcBef>
                <a:spcPct val="50000"/>
              </a:spcBef>
            </a:pPr>
            <a:r>
              <a:rPr lang="en-US" sz="1600" dirty="0">
                <a:solidFill>
                  <a:schemeClr val="bg2"/>
                </a:solidFill>
                <a:latin typeface="Arial" charset="0"/>
              </a:rPr>
              <a:t>Environmental Overlay District</a:t>
            </a:r>
          </a:p>
          <a:p>
            <a:pPr>
              <a:lnSpc>
                <a:spcPct val="145000"/>
              </a:lnSpc>
              <a:spcBef>
                <a:spcPct val="50000"/>
              </a:spcBef>
              <a:spcAft>
                <a:spcPct val="75000"/>
              </a:spcAft>
            </a:pPr>
            <a:r>
              <a:rPr lang="en-US" sz="1400" dirty="0">
                <a:solidFill>
                  <a:schemeClr val="bg2"/>
                </a:solidFill>
                <a:latin typeface="Arial" charset="0"/>
              </a:rPr>
              <a:t>1. Lighting shall not exceed 0.5 </a:t>
            </a:r>
            <a:r>
              <a:rPr lang="en-US" sz="1400" dirty="0" err="1">
                <a:solidFill>
                  <a:schemeClr val="bg2"/>
                </a:solidFill>
                <a:latin typeface="Arial" charset="0"/>
              </a:rPr>
              <a:t>fc</a:t>
            </a:r>
            <a:endParaRPr lang="en-US" sz="1400" dirty="0">
              <a:solidFill>
                <a:schemeClr val="bg2"/>
              </a:solidFill>
              <a:latin typeface="Arial" charset="0"/>
            </a:endParaRPr>
          </a:p>
          <a:p>
            <a:pPr>
              <a:lnSpc>
                <a:spcPct val="145000"/>
              </a:lnSpc>
              <a:spcBef>
                <a:spcPct val="50000"/>
              </a:spcBef>
              <a:spcAft>
                <a:spcPct val="75000"/>
              </a:spcAft>
            </a:pPr>
            <a:r>
              <a:rPr lang="en-US" sz="1400" dirty="0">
                <a:solidFill>
                  <a:schemeClr val="bg2"/>
                </a:solidFill>
                <a:latin typeface="Arial" charset="0"/>
              </a:rPr>
              <a:t>2. Lighting shall be low voltage</a:t>
            </a:r>
          </a:p>
          <a:p>
            <a:pPr>
              <a:spcBef>
                <a:spcPct val="50000"/>
              </a:spcBef>
              <a:spcAft>
                <a:spcPct val="75000"/>
              </a:spcAft>
            </a:pPr>
            <a:r>
              <a:rPr lang="en-US" sz="1400" dirty="0">
                <a:solidFill>
                  <a:schemeClr val="bg2"/>
                </a:solidFill>
                <a:latin typeface="Arial" charset="0"/>
              </a:rPr>
              <a:t>3. Lighting shall be aimed straight down</a:t>
            </a:r>
          </a:p>
          <a:p>
            <a:pPr>
              <a:spcBef>
                <a:spcPct val="50000"/>
              </a:spcBef>
            </a:pPr>
            <a:r>
              <a:rPr lang="en-US" sz="1400" dirty="0">
                <a:solidFill>
                  <a:schemeClr val="bg2"/>
                </a:solidFill>
                <a:latin typeface="Arial" charset="0"/>
              </a:rPr>
              <a:t>4. All lighting shall be extinguished by 9 pm</a:t>
            </a:r>
          </a:p>
          <a:p>
            <a:pPr>
              <a:lnSpc>
                <a:spcPct val="55000"/>
              </a:lnSpc>
              <a:spcBef>
                <a:spcPct val="50000"/>
              </a:spcBef>
              <a:spcAft>
                <a:spcPct val="35000"/>
              </a:spcAft>
            </a:pPr>
            <a:endParaRPr lang="en-US" sz="1400" dirty="0">
              <a:solidFill>
                <a:schemeClr val="bg2"/>
              </a:solidFill>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87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228600"/>
            <a:ext cx="8763000" cy="11430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GETTING IT PASSED</a:t>
            </a:r>
          </a:p>
        </p:txBody>
      </p:sp>
      <p:sp>
        <p:nvSpPr>
          <p:cNvPr id="9219" name="Rectangle 3"/>
          <p:cNvSpPr>
            <a:spLocks noGrp="1" noChangeArrowheads="1"/>
          </p:cNvSpPr>
          <p:nvPr>
            <p:ph idx="1"/>
          </p:nvPr>
        </p:nvSpPr>
        <p:spPr>
          <a:xfrm>
            <a:off x="381000" y="1600200"/>
            <a:ext cx="8458200" cy="3886200"/>
          </a:xfrm>
        </p:spPr>
        <p:txBody>
          <a:bodyPr/>
          <a:lstStyle/>
          <a:p>
            <a:pPr eaLnBrk="1" hangingPunct="1">
              <a:lnSpc>
                <a:spcPct val="125000"/>
              </a:lnSpc>
              <a:spcBef>
                <a:spcPct val="35000"/>
              </a:spcBef>
            </a:pPr>
            <a:r>
              <a:rPr lang="en-US" dirty="0">
                <a:latin typeface="Arial" charset="0"/>
                <a:cs typeface="Times New Roman" pitchFamily="18" charset="0"/>
              </a:rPr>
              <a:t>Get county review and hold public hearings</a:t>
            </a:r>
          </a:p>
          <a:p>
            <a:pPr eaLnBrk="1" hangingPunct="1">
              <a:lnSpc>
                <a:spcPct val="125000"/>
              </a:lnSpc>
              <a:spcBef>
                <a:spcPct val="35000"/>
              </a:spcBef>
            </a:pPr>
            <a:r>
              <a:rPr lang="en-US" dirty="0">
                <a:latin typeface="Arial" charset="0"/>
                <a:cs typeface="Times New Roman" pitchFamily="18" charset="0"/>
              </a:rPr>
              <a:t>Strive to hold the line but be prepared for compromise  (half a loaf)</a:t>
            </a:r>
          </a:p>
          <a:p>
            <a:pPr eaLnBrk="1" hangingPunct="1">
              <a:lnSpc>
                <a:spcPct val="125000"/>
              </a:lnSpc>
              <a:spcBef>
                <a:spcPct val="35000"/>
              </a:spcBef>
            </a:pPr>
            <a:r>
              <a:rPr lang="en-US" dirty="0">
                <a:latin typeface="Arial" charset="0"/>
                <a:cs typeface="Times New Roman" pitchFamily="18" charset="0"/>
              </a:rPr>
              <a:t>Educate and convince </a:t>
            </a:r>
            <a:r>
              <a:rPr lang="en-US" i="1" dirty="0">
                <a:latin typeface="Arial" charset="0"/>
                <a:cs typeface="Times New Roman" pitchFamily="18" charset="0"/>
              </a:rPr>
              <a:t>before</a:t>
            </a:r>
            <a:r>
              <a:rPr lang="en-US" dirty="0">
                <a:latin typeface="Arial" charset="0"/>
                <a:cs typeface="Times New Roman" pitchFamily="18" charset="0"/>
              </a:rPr>
              <a:t> compromise</a:t>
            </a:r>
          </a:p>
          <a:p>
            <a:pPr eaLnBrk="1" hangingPunct="1">
              <a:lnSpc>
                <a:spcPct val="125000"/>
              </a:lnSpc>
              <a:spcBef>
                <a:spcPct val="35000"/>
              </a:spcBef>
            </a:pPr>
            <a:r>
              <a:rPr lang="en-US" dirty="0">
                <a:latin typeface="Arial" charset="0"/>
                <a:cs typeface="Times New Roman" pitchFamily="18" charset="0"/>
              </a:rPr>
              <a:t>Don’t let the process die</a:t>
            </a:r>
          </a:p>
        </p:txBody>
      </p:sp>
      <p:sp>
        <p:nvSpPr>
          <p:cNvPr id="27650" name="Slide Number Placeholder 5"/>
          <p:cNvSpPr>
            <a:spLocks noGrp="1"/>
          </p:cNvSpPr>
          <p:nvPr>
            <p:ph type="sldNum" sz="quarter" idx="12"/>
          </p:nvPr>
        </p:nvSpPr>
        <p:spPr>
          <a:noFill/>
        </p:spPr>
        <p:txBody>
          <a:bodyPr/>
          <a:lstStyle/>
          <a:p>
            <a:fld id="{58D6C2C9-0FA8-4458-8267-F13F452B449E}" type="slidenum">
              <a:rPr lang="en-US" smtClean="0"/>
              <a:pPr/>
              <a:t>26</a:t>
            </a:fld>
            <a:endParaRPr lang="en-US"/>
          </a:p>
        </p:txBody>
      </p:sp>
      <p:pic>
        <p:nvPicPr>
          <p:cNvPr id="2765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9221" name="Picture 5" descr="MCj02386410000[1]"/>
          <p:cNvPicPr>
            <a:picLocks noChangeAspect="1" noChangeArrowheads="1"/>
          </p:cNvPicPr>
          <p:nvPr/>
        </p:nvPicPr>
        <p:blipFill>
          <a:blip r:embed="rId4" cstate="print"/>
          <a:srcRect/>
          <a:stretch>
            <a:fillRect/>
          </a:stretch>
        </p:blipFill>
        <p:spPr bwMode="auto">
          <a:xfrm>
            <a:off x="5410200" y="5257800"/>
            <a:ext cx="1757363" cy="12319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29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9">
                                            <p:txEl>
                                              <p:pRg st="3" end="3"/>
                                            </p:txEl>
                                          </p:spTgt>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9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10243" name="Rectangle 3"/>
          <p:cNvSpPr>
            <a:spLocks noGrp="1" noChangeArrowheads="1"/>
          </p:cNvSpPr>
          <p:nvPr>
            <p:ph idx="1"/>
          </p:nvPr>
        </p:nvSpPr>
        <p:spPr>
          <a:xfrm>
            <a:off x="304800" y="1219200"/>
            <a:ext cx="8534400" cy="5257800"/>
          </a:xfrm>
        </p:spPr>
        <p:txBody>
          <a:bodyPr/>
          <a:lstStyle/>
          <a:p>
            <a:pPr eaLnBrk="1" hangingPunct="1">
              <a:lnSpc>
                <a:spcPct val="125000"/>
              </a:lnSpc>
            </a:pPr>
            <a:r>
              <a:rPr lang="en-US" sz="3600" dirty="0">
                <a:latin typeface="Arial" charset="0"/>
                <a:cs typeface="Times New Roman" pitchFamily="18" charset="0"/>
              </a:rPr>
              <a:t>An unenforced ordinance is valueless</a:t>
            </a:r>
          </a:p>
          <a:p>
            <a:pPr eaLnBrk="1" hangingPunct="1">
              <a:lnSpc>
                <a:spcPct val="125000"/>
              </a:lnSpc>
            </a:pPr>
            <a:r>
              <a:rPr lang="en-US" sz="3600" dirty="0">
                <a:latin typeface="Arial" charset="0"/>
                <a:cs typeface="Times New Roman" pitchFamily="18" charset="0"/>
              </a:rPr>
              <a:t>Arrange for training of key players</a:t>
            </a:r>
          </a:p>
          <a:p>
            <a:pPr eaLnBrk="1" hangingPunct="1"/>
            <a:r>
              <a:rPr lang="en-US" sz="3600" dirty="0">
                <a:latin typeface="Arial" charset="0"/>
                <a:cs typeface="Times New Roman" pitchFamily="18" charset="0"/>
              </a:rPr>
              <a:t>Have tools available, e.g., light meter.</a:t>
            </a:r>
          </a:p>
        </p:txBody>
      </p:sp>
      <p:sp>
        <p:nvSpPr>
          <p:cNvPr id="28674" name="Slide Number Placeholder 5"/>
          <p:cNvSpPr>
            <a:spLocks noGrp="1"/>
          </p:cNvSpPr>
          <p:nvPr>
            <p:ph type="sldNum" sz="quarter" idx="12"/>
          </p:nvPr>
        </p:nvSpPr>
        <p:spPr>
          <a:noFill/>
        </p:spPr>
        <p:txBody>
          <a:bodyPr/>
          <a:lstStyle/>
          <a:p>
            <a:fld id="{7EDABEF4-9828-47B3-8EE1-308945B710EE}" type="slidenum">
              <a:rPr lang="en-US" smtClean="0"/>
              <a:pPr/>
              <a:t>27</a:t>
            </a:fld>
            <a:endParaRPr lang="en-US"/>
          </a:p>
        </p:txBody>
      </p:sp>
      <p:pic>
        <p:nvPicPr>
          <p:cNvPr id="2867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0246" name="Picture 6" descr="Light Meter"/>
          <p:cNvPicPr>
            <a:picLocks noChangeAspect="1" noChangeArrowheads="1"/>
          </p:cNvPicPr>
          <p:nvPr/>
        </p:nvPicPr>
        <p:blipFill>
          <a:blip r:embed="rId4" cstate="print"/>
          <a:srcRect/>
          <a:stretch>
            <a:fillRect/>
          </a:stretch>
        </p:blipFill>
        <p:spPr bwMode="auto">
          <a:xfrm>
            <a:off x="2908667" y="3962400"/>
            <a:ext cx="2522171" cy="2216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228600"/>
            <a:ext cx="7772400" cy="9144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ENFORCEMENT</a:t>
            </a:r>
          </a:p>
        </p:txBody>
      </p:sp>
      <p:sp>
        <p:nvSpPr>
          <p:cNvPr id="108547" name="Rectangle 3"/>
          <p:cNvSpPr>
            <a:spLocks noGrp="1" noChangeArrowheads="1"/>
          </p:cNvSpPr>
          <p:nvPr>
            <p:ph idx="1"/>
          </p:nvPr>
        </p:nvSpPr>
        <p:spPr>
          <a:xfrm>
            <a:off x="304800" y="1035050"/>
            <a:ext cx="8534400" cy="1676400"/>
          </a:xfrm>
        </p:spPr>
        <p:txBody>
          <a:bodyPr>
            <a:normAutofit/>
          </a:bodyPr>
          <a:lstStyle/>
          <a:p>
            <a:pPr marL="0" indent="0" eaLnBrk="1" hangingPunct="1">
              <a:lnSpc>
                <a:spcPct val="105000"/>
              </a:lnSpc>
              <a:buFontTx/>
              <a:buNone/>
            </a:pPr>
            <a:r>
              <a:rPr lang="en-US" dirty="0">
                <a:latin typeface="Arial" charset="0"/>
                <a:cs typeface="Times New Roman" pitchFamily="18" charset="0"/>
              </a:rPr>
              <a:t>Lighting plans are unique.  What is approved during SALDO review process seldom makes it to the electrical plans.</a:t>
            </a:r>
          </a:p>
        </p:txBody>
      </p:sp>
      <p:sp>
        <p:nvSpPr>
          <p:cNvPr id="29698" name="Slide Number Placeholder 5"/>
          <p:cNvSpPr>
            <a:spLocks noGrp="1"/>
          </p:cNvSpPr>
          <p:nvPr>
            <p:ph type="sldNum" sz="quarter" idx="12"/>
          </p:nvPr>
        </p:nvSpPr>
        <p:spPr>
          <a:noFill/>
        </p:spPr>
        <p:txBody>
          <a:bodyPr/>
          <a:lstStyle/>
          <a:p>
            <a:fld id="{3FEDCA0A-CE9F-447A-A25C-94EE41227EB2}" type="slidenum">
              <a:rPr lang="en-US" smtClean="0"/>
              <a:pPr/>
              <a:t>28</a:t>
            </a:fld>
            <a:endParaRPr lang="en-US"/>
          </a:p>
        </p:txBody>
      </p:sp>
      <p:pic>
        <p:nvPicPr>
          <p:cNvPr id="2970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9702" name="Picture 7" descr="TwinFloods.jpg"/>
          <p:cNvPicPr>
            <a:picLocks noChangeAspect="1"/>
          </p:cNvPicPr>
          <p:nvPr/>
        </p:nvPicPr>
        <p:blipFill>
          <a:blip r:embed="rId4" cstate="print"/>
          <a:srcRect/>
          <a:stretch>
            <a:fillRect/>
          </a:stretch>
        </p:blipFill>
        <p:spPr bwMode="auto">
          <a:xfrm>
            <a:off x="5105399" y="3733800"/>
            <a:ext cx="3248359" cy="2438400"/>
          </a:xfrm>
          <a:prstGeom prst="rect">
            <a:avLst/>
          </a:prstGeom>
          <a:noFill/>
          <a:ln w="9525">
            <a:noFill/>
            <a:miter lim="800000"/>
            <a:headEnd/>
            <a:tailEnd/>
          </a:ln>
        </p:spPr>
      </p:pic>
      <p:pic>
        <p:nvPicPr>
          <p:cNvPr id="29703" name="Picture 9" descr="Shoebox.jpg"/>
          <p:cNvPicPr>
            <a:picLocks noChangeAspect="1"/>
          </p:cNvPicPr>
          <p:nvPr/>
        </p:nvPicPr>
        <p:blipFill>
          <a:blip r:embed="rId5" cstate="print"/>
          <a:srcRect/>
          <a:stretch>
            <a:fillRect/>
          </a:stretch>
        </p:blipFill>
        <p:spPr bwMode="auto">
          <a:xfrm>
            <a:off x="838200" y="3733800"/>
            <a:ext cx="3484894" cy="2438400"/>
          </a:xfrm>
          <a:prstGeom prst="rect">
            <a:avLst/>
          </a:prstGeom>
          <a:noFill/>
          <a:ln w="9525">
            <a:noFill/>
            <a:miter lim="800000"/>
            <a:headEnd/>
            <a:tailEnd/>
          </a:ln>
        </p:spPr>
      </p:pic>
      <p:sp>
        <p:nvSpPr>
          <p:cNvPr id="29704" name="TextBox 10"/>
          <p:cNvSpPr txBox="1">
            <a:spLocks noChangeArrowheads="1"/>
          </p:cNvSpPr>
          <p:nvPr/>
        </p:nvSpPr>
        <p:spPr bwMode="auto">
          <a:xfrm>
            <a:off x="1600200" y="6172200"/>
            <a:ext cx="1828800" cy="400050"/>
          </a:xfrm>
          <a:prstGeom prst="rect">
            <a:avLst/>
          </a:prstGeom>
          <a:noFill/>
          <a:ln w="9525">
            <a:noFill/>
            <a:miter lim="800000"/>
            <a:headEnd/>
            <a:tailEnd/>
          </a:ln>
        </p:spPr>
        <p:txBody>
          <a:bodyPr>
            <a:spAutoFit/>
          </a:bodyPr>
          <a:lstStyle/>
          <a:p>
            <a:pPr algn="ctr"/>
            <a:r>
              <a:rPr lang="en-US" sz="2000" dirty="0">
                <a:latin typeface="Arial" charset="0"/>
                <a:cs typeface="Arial" charset="0"/>
              </a:rPr>
              <a:t>As Approved</a:t>
            </a:r>
          </a:p>
        </p:txBody>
      </p:sp>
      <p:sp>
        <p:nvSpPr>
          <p:cNvPr id="29705" name="TextBox 11"/>
          <p:cNvSpPr txBox="1">
            <a:spLocks noChangeArrowheads="1"/>
          </p:cNvSpPr>
          <p:nvPr/>
        </p:nvSpPr>
        <p:spPr bwMode="auto">
          <a:xfrm>
            <a:off x="5791200" y="6172200"/>
            <a:ext cx="1981200" cy="400050"/>
          </a:xfrm>
          <a:prstGeom prst="rect">
            <a:avLst/>
          </a:prstGeom>
          <a:noFill/>
          <a:ln w="9525">
            <a:noFill/>
            <a:miter lim="800000"/>
            <a:headEnd/>
            <a:tailEnd/>
          </a:ln>
        </p:spPr>
        <p:txBody>
          <a:bodyPr>
            <a:spAutoFit/>
          </a:bodyPr>
          <a:lstStyle/>
          <a:p>
            <a:pPr algn="ctr"/>
            <a:r>
              <a:rPr lang="en-US" sz="2000" dirty="0">
                <a:latin typeface="Arial" charset="0"/>
                <a:cs typeface="Arial" charset="0"/>
              </a:rPr>
              <a:t>As  Installed</a:t>
            </a:r>
          </a:p>
        </p:txBody>
      </p:sp>
      <p:sp>
        <p:nvSpPr>
          <p:cNvPr id="11" name="Rectangle 10"/>
          <p:cNvSpPr>
            <a:spLocks noChangeArrowheads="1"/>
          </p:cNvSpPr>
          <p:nvPr/>
        </p:nvSpPr>
        <p:spPr bwMode="auto">
          <a:xfrm>
            <a:off x="190502" y="2709632"/>
            <a:ext cx="8877298" cy="1025987"/>
          </a:xfrm>
          <a:prstGeom prst="rect">
            <a:avLst/>
          </a:prstGeom>
          <a:noFill/>
          <a:ln w="9525">
            <a:noFill/>
            <a:miter lim="800000"/>
            <a:headEnd/>
            <a:tailEnd/>
          </a:ln>
        </p:spPr>
        <p:txBody>
          <a:bodyPr wrap="square">
            <a:spAutoFit/>
          </a:bodyPr>
          <a:lstStyle/>
          <a:p>
            <a:pPr algn="ctr">
              <a:lnSpc>
                <a:spcPct val="105000"/>
              </a:lnSpc>
            </a:pPr>
            <a:r>
              <a:rPr lang="en-US" sz="2800" dirty="0">
                <a:latin typeface="Arial" charset="0"/>
                <a:cs typeface="Times New Roman" pitchFamily="18" charset="0"/>
              </a:rPr>
              <a:t>The architect, Electrical Engineer, General Contractor and Electrical Contractor enter! </a:t>
            </a:r>
            <a:r>
              <a:rPr lang="en-US" sz="3200" dirty="0">
                <a:latin typeface="Arial" charset="0"/>
                <a:cs typeface="Times New Roman" pitchFamily="18" charset="0"/>
              </a:rPr>
              <a:t> </a:t>
            </a: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066800" y="228600"/>
            <a:ext cx="7391400" cy="914400"/>
          </a:xfrm>
        </p:spPr>
        <p:txBody>
          <a:bodyPr/>
          <a:lstStyle/>
          <a:p>
            <a:pPr eaLnBrk="1" hangingPunct="1">
              <a:defRPr/>
            </a:pPr>
            <a:r>
              <a:rPr lang="en-US" dirty="0">
                <a:solidFill>
                  <a:srgbClr val="FFCC66"/>
                </a:solidFill>
                <a:effectLst>
                  <a:outerShdw blurRad="38100" dist="38100" dir="2700000" algn="tl">
                    <a:srgbClr val="000000"/>
                  </a:outerShdw>
                </a:effectLst>
                <a:latin typeface="Arial" charset="0"/>
              </a:rPr>
              <a:t>ENFORCEMENT</a:t>
            </a:r>
          </a:p>
        </p:txBody>
      </p:sp>
      <p:sp>
        <p:nvSpPr>
          <p:cNvPr id="30722" name="Slide Number Placeholder 5"/>
          <p:cNvSpPr>
            <a:spLocks noGrp="1"/>
          </p:cNvSpPr>
          <p:nvPr>
            <p:ph type="sldNum" sz="quarter" idx="12"/>
          </p:nvPr>
        </p:nvSpPr>
        <p:spPr>
          <a:noFill/>
        </p:spPr>
        <p:txBody>
          <a:bodyPr/>
          <a:lstStyle/>
          <a:p>
            <a:fld id="{7C354677-3F0A-4EB1-B3B8-93982B9C75FB}" type="slidenum">
              <a:rPr lang="en-US" smtClean="0"/>
              <a:pPr/>
              <a:t>29</a:t>
            </a:fld>
            <a:endParaRPr lang="en-US"/>
          </a:p>
        </p:txBody>
      </p:sp>
      <p:pic>
        <p:nvPicPr>
          <p:cNvPr id="30724"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1" name="Rectangle 10"/>
          <p:cNvSpPr>
            <a:spLocks noChangeArrowheads="1"/>
          </p:cNvSpPr>
          <p:nvPr/>
        </p:nvSpPr>
        <p:spPr bwMode="auto">
          <a:xfrm>
            <a:off x="685800" y="1371600"/>
            <a:ext cx="7696200" cy="633413"/>
          </a:xfrm>
          <a:prstGeom prst="rect">
            <a:avLst/>
          </a:prstGeom>
          <a:noFill/>
          <a:ln w="9525">
            <a:noFill/>
            <a:miter lim="800000"/>
            <a:headEnd/>
            <a:tailEnd/>
          </a:ln>
        </p:spPr>
        <p:txBody>
          <a:bodyPr>
            <a:spAutoFit/>
          </a:bodyPr>
          <a:lstStyle/>
          <a:p>
            <a:pPr algn="ctr">
              <a:lnSpc>
                <a:spcPct val="105000"/>
              </a:lnSpc>
            </a:pPr>
            <a:r>
              <a:rPr lang="en-US" sz="3600" dirty="0">
                <a:latin typeface="Arial" charset="0"/>
                <a:cs typeface="Times New Roman" pitchFamily="18" charset="0"/>
              </a:rPr>
              <a:t>The architect, EE, GC and EC enter!  </a:t>
            </a:r>
          </a:p>
        </p:txBody>
      </p:sp>
      <p:sp>
        <p:nvSpPr>
          <p:cNvPr id="12" name="TextBox 11"/>
          <p:cNvSpPr txBox="1">
            <a:spLocks noChangeArrowheads="1"/>
          </p:cNvSpPr>
          <p:nvPr/>
        </p:nvSpPr>
        <p:spPr bwMode="auto">
          <a:xfrm>
            <a:off x="228600" y="2286000"/>
            <a:ext cx="7772400" cy="3970338"/>
          </a:xfrm>
          <a:prstGeom prst="rect">
            <a:avLst/>
          </a:prstGeom>
          <a:noFill/>
          <a:ln w="9525">
            <a:noFill/>
            <a:miter lim="800000"/>
            <a:headEnd/>
            <a:tailEnd/>
          </a:ln>
        </p:spPr>
        <p:txBody>
          <a:bodyPr>
            <a:spAutoFit/>
          </a:bodyPr>
          <a:lstStyle/>
          <a:p>
            <a:r>
              <a:rPr lang="en-US" sz="2800">
                <a:latin typeface="Arial" charset="0"/>
                <a:cs typeface="Arial" charset="0"/>
              </a:rPr>
              <a:t>Approved civil land development plans </a:t>
            </a:r>
            <a:br>
              <a:rPr lang="en-US" sz="2800">
                <a:latin typeface="Arial" charset="0"/>
                <a:cs typeface="Arial" charset="0"/>
              </a:rPr>
            </a:br>
            <a:r>
              <a:rPr lang="en-US" sz="2800">
                <a:latin typeface="Arial" charset="0"/>
                <a:cs typeface="Arial" charset="0"/>
              </a:rPr>
              <a:t>containing approved lighting info are</a:t>
            </a:r>
            <a:br>
              <a:rPr lang="en-US" sz="2800">
                <a:latin typeface="Arial" charset="0"/>
                <a:cs typeface="Arial" charset="0"/>
              </a:rPr>
            </a:br>
            <a:r>
              <a:rPr lang="en-US" sz="2800">
                <a:latin typeface="Arial" charset="0"/>
                <a:cs typeface="Arial" charset="0"/>
              </a:rPr>
              <a:t> typically ignored by architect and EE.    </a:t>
            </a:r>
          </a:p>
          <a:p>
            <a:endParaRPr lang="en-US" sz="2800">
              <a:latin typeface="Arial" charset="0"/>
              <a:cs typeface="Arial" charset="0"/>
            </a:endParaRPr>
          </a:p>
          <a:p>
            <a:r>
              <a:rPr lang="en-US" sz="2800">
                <a:latin typeface="Arial" charset="0"/>
                <a:cs typeface="Arial" charset="0"/>
              </a:rPr>
              <a:t>EE designs per architectural plans and electrical contractor installs per EE plans, (maybe).</a:t>
            </a:r>
          </a:p>
          <a:p>
            <a:endParaRPr lang="en-US" sz="2800">
              <a:latin typeface="Arial" charset="0"/>
              <a:cs typeface="Arial" charset="0"/>
            </a:endParaRPr>
          </a:p>
          <a:p>
            <a:r>
              <a:rPr lang="en-US" sz="2800">
                <a:latin typeface="Arial" charset="0"/>
                <a:cs typeface="Arial" charset="0"/>
              </a:rPr>
              <a:t>Result?  Anybody’s guess.    </a:t>
            </a:r>
          </a:p>
        </p:txBody>
      </p:sp>
      <p:pic>
        <p:nvPicPr>
          <p:cNvPr id="14" name="Picture 5" descr="Workaround"/>
          <p:cNvPicPr>
            <a:picLocks noChangeAspect="1" noChangeArrowheads="1"/>
          </p:cNvPicPr>
          <p:nvPr/>
        </p:nvPicPr>
        <p:blipFill>
          <a:blip r:embed="rId4" cstate="print"/>
          <a:srcRect/>
          <a:stretch>
            <a:fillRect/>
          </a:stretch>
        </p:blipFill>
        <p:spPr bwMode="auto">
          <a:xfrm>
            <a:off x="7058025" y="2362200"/>
            <a:ext cx="2085975" cy="38100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108547" name="Rectangle 3"/>
          <p:cNvSpPr>
            <a:spLocks noGrp="1" noChangeArrowheads="1"/>
          </p:cNvSpPr>
          <p:nvPr>
            <p:ph idx="1"/>
          </p:nvPr>
        </p:nvSpPr>
        <p:spPr>
          <a:xfrm>
            <a:off x="609600" y="1219200"/>
            <a:ext cx="8229600" cy="5257800"/>
          </a:xfrm>
        </p:spPr>
        <p:txBody>
          <a:bodyPr>
            <a:normAutofit/>
          </a:bodyPr>
          <a:lstStyle/>
          <a:p>
            <a:pPr marL="0" indent="0" eaLnBrk="1" hangingPunct="1">
              <a:lnSpc>
                <a:spcPct val="105000"/>
              </a:lnSpc>
              <a:buFontTx/>
              <a:buNone/>
            </a:pPr>
            <a:r>
              <a:rPr lang="en-US" dirty="0">
                <a:latin typeface="Arial" charset="0"/>
                <a:cs typeface="Times New Roman" pitchFamily="18" charset="0"/>
              </a:rPr>
              <a:t>That’s why Building Permit lighting plans must be carefully reviewed for conformance with approved Land Development Plans, but seldom are.  </a:t>
            </a:r>
          </a:p>
        </p:txBody>
      </p:sp>
      <p:sp>
        <p:nvSpPr>
          <p:cNvPr id="31746" name="Slide Number Placeholder 5"/>
          <p:cNvSpPr>
            <a:spLocks noGrp="1"/>
          </p:cNvSpPr>
          <p:nvPr>
            <p:ph type="sldNum" sz="quarter" idx="12"/>
          </p:nvPr>
        </p:nvSpPr>
        <p:spPr>
          <a:noFill/>
        </p:spPr>
        <p:txBody>
          <a:bodyPr/>
          <a:lstStyle/>
          <a:p>
            <a:fld id="{E8ED9DDE-BDF9-4268-A5DE-107B85D731A3}" type="slidenum">
              <a:rPr lang="en-US" smtClean="0"/>
              <a:pPr/>
              <a:t>30</a:t>
            </a:fld>
            <a:endParaRPr lang="en-US"/>
          </a:p>
        </p:txBody>
      </p:sp>
      <p:pic>
        <p:nvPicPr>
          <p:cNvPr id="3174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31750" name="Picture 7" descr="RollsOfPrints.jpg"/>
          <p:cNvPicPr>
            <a:picLocks noChangeAspect="1"/>
          </p:cNvPicPr>
          <p:nvPr/>
        </p:nvPicPr>
        <p:blipFill>
          <a:blip r:embed="rId4" cstate="print"/>
          <a:srcRect l="7498" t="20898" r="8527"/>
          <a:stretch>
            <a:fillRect/>
          </a:stretch>
        </p:blipFill>
        <p:spPr bwMode="auto">
          <a:xfrm>
            <a:off x="1676400" y="3505200"/>
            <a:ext cx="4944869" cy="2224088"/>
          </a:xfrm>
          <a:prstGeom prst="rect">
            <a:avLst/>
          </a:prstGeom>
          <a:noFill/>
          <a:ln w="9525">
            <a:noFill/>
            <a:miter lim="800000"/>
            <a:headEnd/>
            <a:tailEnd/>
          </a:ln>
        </p:spPr>
      </p:pic>
      <p:sp>
        <p:nvSpPr>
          <p:cNvPr id="31751" name="TextBox 8"/>
          <p:cNvSpPr txBox="1">
            <a:spLocks noChangeArrowheads="1"/>
          </p:cNvSpPr>
          <p:nvPr/>
        </p:nvSpPr>
        <p:spPr bwMode="auto">
          <a:xfrm>
            <a:off x="1981200" y="5867400"/>
            <a:ext cx="4648200" cy="400050"/>
          </a:xfrm>
          <a:prstGeom prst="rect">
            <a:avLst/>
          </a:prstGeom>
          <a:noFill/>
          <a:ln w="9525">
            <a:noFill/>
            <a:miter lim="800000"/>
            <a:headEnd/>
            <a:tailEnd/>
          </a:ln>
        </p:spPr>
        <p:txBody>
          <a:bodyPr>
            <a:spAutoFit/>
          </a:bodyPr>
          <a:lstStyle/>
          <a:p>
            <a:r>
              <a:rPr lang="en-US" sz="2000" dirty="0">
                <a:latin typeface="Arial" charset="0"/>
                <a:cs typeface="Arial" charset="0"/>
              </a:rPr>
              <a:t>Hmmm, Where are the Lighting Plans?</a:t>
            </a: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116739" name="Rectangle 3"/>
          <p:cNvSpPr>
            <a:spLocks noGrp="1" noChangeArrowheads="1"/>
          </p:cNvSpPr>
          <p:nvPr>
            <p:ph idx="1"/>
          </p:nvPr>
        </p:nvSpPr>
        <p:spPr>
          <a:xfrm>
            <a:off x="304800" y="1219200"/>
            <a:ext cx="8534400" cy="5257800"/>
          </a:xfrm>
        </p:spPr>
        <p:txBody>
          <a:bodyPr/>
          <a:lstStyle/>
          <a:p>
            <a:pPr eaLnBrk="1" hangingPunct="1">
              <a:lnSpc>
                <a:spcPct val="105000"/>
              </a:lnSpc>
            </a:pPr>
            <a:r>
              <a:rPr lang="en-US" sz="3600">
                <a:latin typeface="Arial" charset="0"/>
                <a:cs typeface="Times New Roman" pitchFamily="18" charset="0"/>
              </a:rPr>
              <a:t>Reviewing Submitted Plans</a:t>
            </a:r>
          </a:p>
        </p:txBody>
      </p:sp>
      <p:sp>
        <p:nvSpPr>
          <p:cNvPr id="32770" name="Slide Number Placeholder 5"/>
          <p:cNvSpPr>
            <a:spLocks noGrp="1"/>
          </p:cNvSpPr>
          <p:nvPr>
            <p:ph type="sldNum" sz="quarter" idx="12"/>
          </p:nvPr>
        </p:nvSpPr>
        <p:spPr>
          <a:noFill/>
        </p:spPr>
        <p:txBody>
          <a:bodyPr/>
          <a:lstStyle/>
          <a:p>
            <a:fld id="{A56C5868-5F3E-4397-86B8-FCA71B4ADC0B}" type="slidenum">
              <a:rPr lang="en-US" smtClean="0"/>
              <a:pPr/>
              <a:t>31</a:t>
            </a:fld>
            <a:endParaRPr lang="en-US"/>
          </a:p>
        </p:txBody>
      </p:sp>
      <p:pic>
        <p:nvPicPr>
          <p:cNvPr id="3277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16742" name="Text Box 6"/>
          <p:cNvSpPr txBox="1">
            <a:spLocks noChangeArrowheads="1"/>
          </p:cNvSpPr>
          <p:nvPr/>
        </p:nvSpPr>
        <p:spPr bwMode="auto">
          <a:xfrm>
            <a:off x="2743200" y="2057400"/>
            <a:ext cx="3733800" cy="4430713"/>
          </a:xfrm>
          <a:prstGeom prst="rect">
            <a:avLst/>
          </a:prstGeom>
          <a:solidFill>
            <a:schemeClr val="tx1"/>
          </a:solidFill>
          <a:ln w="9525">
            <a:noFill/>
            <a:miter lim="800000"/>
            <a:headEnd/>
            <a:tailEnd/>
          </a:ln>
        </p:spPr>
        <p:txBody>
          <a:bodyPr>
            <a:spAutoFit/>
          </a:bodyPr>
          <a:lstStyle/>
          <a:p>
            <a:pPr algn="ctr">
              <a:spcBef>
                <a:spcPct val="50000"/>
              </a:spcBef>
            </a:pPr>
            <a:r>
              <a:rPr lang="en-US" sz="2000">
                <a:solidFill>
                  <a:schemeClr val="bg2"/>
                </a:solidFill>
                <a:latin typeface="Arial" charset="0"/>
              </a:rPr>
              <a:t>Plan Review Check List</a:t>
            </a:r>
          </a:p>
          <a:p>
            <a:pPr>
              <a:spcBef>
                <a:spcPct val="50000"/>
              </a:spcBef>
            </a:pPr>
            <a:r>
              <a:rPr lang="en-US" sz="1600">
                <a:solidFill>
                  <a:schemeClr val="bg2"/>
                </a:solidFill>
                <a:latin typeface="Arial" charset="0"/>
              </a:rPr>
              <a:t>			</a:t>
            </a:r>
            <a:r>
              <a:rPr lang="en-US" sz="1600" u="sng">
                <a:solidFill>
                  <a:schemeClr val="bg2"/>
                </a:solidFill>
                <a:latin typeface="Arial" charset="0"/>
              </a:rPr>
              <a:t>OK</a:t>
            </a:r>
          </a:p>
          <a:p>
            <a:pPr>
              <a:spcBef>
                <a:spcPct val="50000"/>
              </a:spcBef>
            </a:pPr>
            <a:r>
              <a:rPr lang="en-US" sz="1600">
                <a:solidFill>
                  <a:schemeClr val="bg2"/>
                </a:solidFill>
                <a:latin typeface="Arial" charset="0"/>
              </a:rPr>
              <a:t>Illuminance Levels		  </a:t>
            </a:r>
            <a:r>
              <a:rPr lang="en-US" sz="1600">
                <a:solidFill>
                  <a:schemeClr val="bg2"/>
                </a:solidFill>
                <a:latin typeface="Webdings" pitchFamily="18" charset="2"/>
              </a:rPr>
              <a:t>a</a:t>
            </a:r>
            <a:endParaRPr lang="en-US" sz="1600">
              <a:solidFill>
                <a:schemeClr val="bg2"/>
              </a:solidFill>
              <a:latin typeface="Arial" charset="0"/>
            </a:endParaRPr>
          </a:p>
          <a:p>
            <a:pPr>
              <a:spcBef>
                <a:spcPct val="50000"/>
              </a:spcBef>
            </a:pPr>
            <a:r>
              <a:rPr lang="en-US" sz="1600">
                <a:solidFill>
                  <a:schemeClr val="bg2"/>
                </a:solidFill>
                <a:latin typeface="Arial" charset="0"/>
              </a:rPr>
              <a:t>Fixture Design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Fixture Mounting Height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Pole Protection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Automatic Control               	  </a:t>
            </a:r>
            <a:r>
              <a:rPr lang="en-US" sz="1600">
                <a:solidFill>
                  <a:schemeClr val="bg2"/>
                </a:solidFill>
                <a:latin typeface="Webdings" pitchFamily="18" charset="2"/>
              </a:rPr>
              <a:t>a</a:t>
            </a:r>
            <a:endParaRPr lang="en-US" sz="1600">
              <a:solidFill>
                <a:schemeClr val="bg2"/>
              </a:solidFill>
              <a:latin typeface="Arial" charset="0"/>
            </a:endParaRPr>
          </a:p>
          <a:p>
            <a:pPr>
              <a:spcBef>
                <a:spcPct val="50000"/>
              </a:spcBef>
            </a:pPr>
            <a:r>
              <a:rPr lang="en-US" sz="1600">
                <a:solidFill>
                  <a:schemeClr val="bg2"/>
                </a:solidFill>
                <a:latin typeface="Arial" charset="0"/>
              </a:rPr>
              <a:t>Shut-off Time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Security Lighting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Required Plan Notes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Light Trespass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Complete Plan Content	  </a:t>
            </a:r>
            <a:r>
              <a:rPr lang="en-US" sz="1600">
                <a:solidFill>
                  <a:schemeClr val="bg2"/>
                </a:solidFill>
                <a:latin typeface="Webdings" pitchFamily="18" charset="2"/>
              </a:rPr>
              <a:t>a</a:t>
            </a:r>
            <a:r>
              <a:rPr lang="en-US" sz="1600">
                <a:solidFill>
                  <a:schemeClr val="bg2"/>
                </a:solidFill>
                <a:latin typeface="Arial" charset="0"/>
              </a:rPr>
              <a:t> </a:t>
            </a:r>
            <a:endParaRPr lang="en-US" sz="1800">
              <a:latin typeface="Arial" charset="0"/>
            </a:endParaRP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167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P spid="116742"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92163" name="Rectangle 3"/>
          <p:cNvSpPr>
            <a:spLocks noGrp="1" noChangeArrowheads="1"/>
          </p:cNvSpPr>
          <p:nvPr>
            <p:ph idx="1"/>
          </p:nvPr>
        </p:nvSpPr>
        <p:spPr>
          <a:xfrm>
            <a:off x="304800" y="1219200"/>
            <a:ext cx="8534400" cy="5257800"/>
          </a:xfrm>
        </p:spPr>
        <p:txBody>
          <a:bodyPr/>
          <a:lstStyle/>
          <a:p>
            <a:pPr eaLnBrk="1" hangingPunct="1">
              <a:lnSpc>
                <a:spcPct val="105000"/>
              </a:lnSpc>
              <a:spcBef>
                <a:spcPct val="0"/>
              </a:spcBef>
              <a:spcAft>
                <a:spcPct val="40000"/>
              </a:spcAft>
            </a:pPr>
            <a:r>
              <a:rPr lang="en-US" dirty="0">
                <a:latin typeface="Arial" charset="0"/>
                <a:cs typeface="Times New Roman" pitchFamily="18" charset="0"/>
              </a:rPr>
              <a:t>Developer needs to be made aware during land development that there will be charges for complete construction surveillance.  </a:t>
            </a:r>
          </a:p>
          <a:p>
            <a:pPr eaLnBrk="1" hangingPunct="1">
              <a:lnSpc>
                <a:spcPct val="105000"/>
              </a:lnSpc>
              <a:spcBef>
                <a:spcPct val="0"/>
              </a:spcBef>
              <a:spcAft>
                <a:spcPct val="40000"/>
              </a:spcAft>
            </a:pPr>
            <a:r>
              <a:rPr lang="en-US" dirty="0">
                <a:latin typeface="Arial" charset="0"/>
                <a:cs typeface="Times New Roman" pitchFamily="18" charset="0"/>
              </a:rPr>
              <a:t>Section 509 of the MPC provides authority for municipalities to establish financial security agreement with the developer. </a:t>
            </a:r>
          </a:p>
        </p:txBody>
      </p:sp>
      <p:sp>
        <p:nvSpPr>
          <p:cNvPr id="33794" name="Slide Number Placeholder 5"/>
          <p:cNvSpPr>
            <a:spLocks noGrp="1"/>
          </p:cNvSpPr>
          <p:nvPr>
            <p:ph type="sldNum" sz="quarter" idx="12"/>
          </p:nvPr>
        </p:nvSpPr>
        <p:spPr>
          <a:noFill/>
        </p:spPr>
        <p:txBody>
          <a:bodyPr/>
          <a:lstStyle/>
          <a:p>
            <a:fld id="{B16F7FF3-DE31-4488-A36F-68658DF68354}" type="slidenum">
              <a:rPr lang="en-US" smtClean="0"/>
              <a:pPr/>
              <a:t>32</a:t>
            </a:fld>
            <a:endParaRPr lang="en-US"/>
          </a:p>
        </p:txBody>
      </p:sp>
      <p:pic>
        <p:nvPicPr>
          <p:cNvPr id="3379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92166" name="Text Box 6"/>
          <p:cNvSpPr txBox="1">
            <a:spLocks noChangeArrowheads="1"/>
          </p:cNvSpPr>
          <p:nvPr/>
        </p:nvSpPr>
        <p:spPr bwMode="auto">
          <a:xfrm>
            <a:off x="3429000" y="4648200"/>
            <a:ext cx="1752600" cy="2108269"/>
          </a:xfrm>
          <a:prstGeom prst="rect">
            <a:avLst/>
          </a:prstGeom>
          <a:solidFill>
            <a:schemeClr val="tx1"/>
          </a:solidFill>
          <a:ln w="9525">
            <a:noFill/>
            <a:miter lim="800000"/>
            <a:headEnd/>
            <a:tailEnd/>
          </a:ln>
        </p:spPr>
        <p:txBody>
          <a:bodyPr>
            <a:spAutoFit/>
          </a:bodyPr>
          <a:lstStyle/>
          <a:p>
            <a:pPr algn="ctr">
              <a:spcBef>
                <a:spcPct val="50000"/>
              </a:spcBef>
            </a:pPr>
            <a:r>
              <a:rPr lang="en-US" sz="1000" dirty="0">
                <a:solidFill>
                  <a:schemeClr val="bg2"/>
                </a:solidFill>
                <a:latin typeface="Britannic Bold" pitchFamily="34" charset="0"/>
              </a:rPr>
              <a:t>Financial Security Agreement</a:t>
            </a:r>
          </a:p>
          <a:p>
            <a:pPr algn="ctr">
              <a:spcBef>
                <a:spcPct val="50000"/>
              </a:spcBef>
            </a:pPr>
            <a:endParaRPr lang="en-US" sz="1000" dirty="0">
              <a:solidFill>
                <a:schemeClr val="bg2"/>
              </a:solidFill>
              <a:latin typeface="Britannic Bold" pitchFamily="34" charset="0"/>
            </a:endParaRPr>
          </a:p>
          <a:p>
            <a:pPr algn="ctr">
              <a:spcBef>
                <a:spcPct val="50000"/>
              </a:spcBef>
            </a:pPr>
            <a:r>
              <a:rPr lang="en-US" sz="1000" dirty="0">
                <a:solidFill>
                  <a:schemeClr val="bg2"/>
                </a:solidFill>
              </a:rPr>
              <a:t>An agreement between the Township of Penn and Environmental Disaster Developers</a:t>
            </a:r>
          </a:p>
          <a:p>
            <a:pPr algn="ctr">
              <a:spcBef>
                <a:spcPct val="50000"/>
              </a:spcBef>
            </a:pPr>
            <a:r>
              <a:rPr lang="en-US" sz="1000" dirty="0">
                <a:solidFill>
                  <a:schemeClr val="bg2"/>
                </a:solidFill>
              </a:rPr>
              <a:t>Suburban Shopping Center</a:t>
            </a:r>
          </a:p>
          <a:p>
            <a:pPr algn="ctr">
              <a:spcBef>
                <a:spcPct val="50000"/>
              </a:spcBef>
            </a:pPr>
            <a:r>
              <a:rPr lang="en-US" sz="1000" dirty="0">
                <a:solidFill>
                  <a:schemeClr val="bg2"/>
                </a:solidFill>
              </a:rPr>
              <a:t>09/28/2012</a:t>
            </a:r>
            <a:endParaRPr lang="en-US" sz="1200" dirty="0">
              <a:solidFill>
                <a:schemeClr val="bg2"/>
              </a:solidFill>
            </a:endParaRPr>
          </a:p>
          <a:p>
            <a:pPr algn="ctr">
              <a:spcBef>
                <a:spcPct val="50000"/>
              </a:spcBef>
            </a:pPr>
            <a:endParaRPr lang="en-US" sz="1400" dirty="0"/>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63">
                                            <p:txEl>
                                              <p:pRg st="1" end="1"/>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2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autoUpdateAnimBg="0"/>
      <p:bldP spid="9216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98307" name="Rectangle 3"/>
          <p:cNvSpPr>
            <a:spLocks noGrp="1" noChangeArrowheads="1"/>
          </p:cNvSpPr>
          <p:nvPr>
            <p:ph idx="1"/>
          </p:nvPr>
        </p:nvSpPr>
        <p:spPr>
          <a:xfrm>
            <a:off x="228600" y="1219200"/>
            <a:ext cx="8458200" cy="3048000"/>
          </a:xfrm>
        </p:spPr>
        <p:txBody>
          <a:bodyPr/>
          <a:lstStyle/>
          <a:p>
            <a:pPr marL="457200" indent="-457200" eaLnBrk="1" hangingPunct="1">
              <a:lnSpc>
                <a:spcPct val="150000"/>
              </a:lnSpc>
              <a:spcBef>
                <a:spcPct val="55000"/>
              </a:spcBef>
              <a:spcAft>
                <a:spcPct val="40000"/>
              </a:spcAft>
              <a:buFontTx/>
              <a:buNone/>
            </a:pPr>
            <a:r>
              <a:rPr lang="en-US" dirty="0">
                <a:latin typeface="Arial" charset="0"/>
                <a:cs typeface="Times New Roman" pitchFamily="18" charset="0"/>
              </a:rPr>
              <a:t>	Municipalities with a reputation for not adequately monitoring construction often become a target of developers who do not intend to follow approved plans.</a:t>
            </a:r>
          </a:p>
        </p:txBody>
      </p:sp>
      <p:sp>
        <p:nvSpPr>
          <p:cNvPr id="34818" name="Slide Number Placeholder 5"/>
          <p:cNvSpPr>
            <a:spLocks noGrp="1"/>
          </p:cNvSpPr>
          <p:nvPr>
            <p:ph type="sldNum" sz="quarter" idx="12"/>
          </p:nvPr>
        </p:nvSpPr>
        <p:spPr>
          <a:noFill/>
        </p:spPr>
        <p:txBody>
          <a:bodyPr/>
          <a:lstStyle/>
          <a:p>
            <a:fld id="{C9CAA361-361C-485A-8702-0897D0238590}" type="slidenum">
              <a:rPr lang="en-US" smtClean="0"/>
              <a:pPr/>
              <a:t>33</a:t>
            </a:fld>
            <a:endParaRPr lang="en-US"/>
          </a:p>
        </p:txBody>
      </p:sp>
      <p:pic>
        <p:nvPicPr>
          <p:cNvPr id="3482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8" name="Picture 7" descr="MCj04283310000[1]"/>
          <p:cNvPicPr>
            <a:picLocks noChangeAspect="1" noChangeArrowheads="1"/>
          </p:cNvPicPr>
          <p:nvPr/>
        </p:nvPicPr>
        <p:blipFill>
          <a:blip r:embed="rId4" cstate="print"/>
          <a:srcRect/>
          <a:stretch>
            <a:fillRect/>
          </a:stretch>
        </p:blipFill>
        <p:spPr bwMode="auto">
          <a:xfrm>
            <a:off x="3048000" y="4343400"/>
            <a:ext cx="2195346" cy="19081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830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ENFORCEMENT</a:t>
            </a:r>
          </a:p>
        </p:txBody>
      </p:sp>
      <p:sp>
        <p:nvSpPr>
          <p:cNvPr id="112643" name="Rectangle 3"/>
          <p:cNvSpPr>
            <a:spLocks noGrp="1" noChangeArrowheads="1"/>
          </p:cNvSpPr>
          <p:nvPr>
            <p:ph idx="1"/>
          </p:nvPr>
        </p:nvSpPr>
        <p:spPr>
          <a:xfrm>
            <a:off x="76200" y="1047336"/>
            <a:ext cx="8991600" cy="1828800"/>
          </a:xfrm>
        </p:spPr>
        <p:txBody>
          <a:bodyPr/>
          <a:lstStyle/>
          <a:p>
            <a:pPr marL="457200" indent="-457200" eaLnBrk="1" hangingPunct="1">
              <a:lnSpc>
                <a:spcPct val="105000"/>
              </a:lnSpc>
              <a:spcBef>
                <a:spcPct val="30000"/>
              </a:spcBef>
              <a:spcAft>
                <a:spcPct val="40000"/>
              </a:spcAft>
            </a:pPr>
            <a:r>
              <a:rPr lang="en-US" dirty="0">
                <a:latin typeface="Arial" charset="0"/>
                <a:cs typeface="Times New Roman" pitchFamily="18" charset="0"/>
              </a:rPr>
              <a:t>Undiscovered mistakes made during design or construction often come back to bite a municipality in the future   </a:t>
            </a:r>
          </a:p>
        </p:txBody>
      </p:sp>
      <p:sp>
        <p:nvSpPr>
          <p:cNvPr id="35842" name="Slide Number Placeholder 5"/>
          <p:cNvSpPr>
            <a:spLocks noGrp="1"/>
          </p:cNvSpPr>
          <p:nvPr>
            <p:ph type="sldNum" sz="quarter" idx="12"/>
          </p:nvPr>
        </p:nvSpPr>
        <p:spPr>
          <a:noFill/>
        </p:spPr>
        <p:txBody>
          <a:bodyPr/>
          <a:lstStyle/>
          <a:p>
            <a:fld id="{CD217C07-D101-4A76-9EC0-E61B4B24D453}" type="slidenum">
              <a:rPr lang="en-US" smtClean="0"/>
              <a:pPr/>
              <a:t>34</a:t>
            </a:fld>
            <a:endParaRPr lang="en-US"/>
          </a:p>
        </p:txBody>
      </p:sp>
      <p:pic>
        <p:nvPicPr>
          <p:cNvPr id="35845"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12645" name="Picture 5" descr="MPj04393620000[1]"/>
          <p:cNvPicPr>
            <a:picLocks noChangeAspect="1" noChangeArrowheads="1"/>
          </p:cNvPicPr>
          <p:nvPr/>
        </p:nvPicPr>
        <p:blipFill>
          <a:blip r:embed="rId4" cstate="print"/>
          <a:srcRect l="38571" t="7137"/>
          <a:stretch>
            <a:fillRect/>
          </a:stretch>
        </p:blipFill>
        <p:spPr bwMode="auto">
          <a:xfrm>
            <a:off x="2517446" y="3276600"/>
            <a:ext cx="3330904" cy="33559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7772400" cy="914400"/>
          </a:xfrm>
        </p:spPr>
        <p:txBody>
          <a:bodyPr/>
          <a:lstStyle/>
          <a:p>
            <a:pPr eaLnBrk="1" hangingPunct="1">
              <a:defRPr/>
            </a:pPr>
            <a:r>
              <a:rPr lang="en-US">
                <a:solidFill>
                  <a:srgbClr val="FFCC66"/>
                </a:solidFill>
                <a:effectLst>
                  <a:outerShdw blurRad="38100" dist="38100" dir="2700000" algn="tl">
                    <a:srgbClr val="000000"/>
                  </a:outerShdw>
                </a:effectLst>
                <a:latin typeface="Arial" charset="0"/>
              </a:rPr>
              <a:t>CONCLUSIONS</a:t>
            </a:r>
          </a:p>
        </p:txBody>
      </p:sp>
      <p:sp>
        <p:nvSpPr>
          <p:cNvPr id="14339" name="Rectangle 3"/>
          <p:cNvSpPr>
            <a:spLocks noGrp="1" noChangeArrowheads="1"/>
          </p:cNvSpPr>
          <p:nvPr>
            <p:ph idx="1"/>
          </p:nvPr>
        </p:nvSpPr>
        <p:spPr>
          <a:xfrm>
            <a:off x="228600" y="1066800"/>
            <a:ext cx="7772400" cy="5410200"/>
          </a:xfrm>
        </p:spPr>
        <p:txBody>
          <a:bodyPr>
            <a:normAutofit/>
          </a:bodyPr>
          <a:lstStyle/>
          <a:p>
            <a:pPr eaLnBrk="1" hangingPunct="1"/>
            <a:r>
              <a:rPr lang="en-US" sz="3600" dirty="0">
                <a:latin typeface="Arial" charset="0"/>
              </a:rPr>
              <a:t>Check your ordinance for adequacy</a:t>
            </a:r>
          </a:p>
          <a:p>
            <a:pPr eaLnBrk="1" hangingPunct="1"/>
            <a:r>
              <a:rPr lang="en-US" sz="3600" dirty="0">
                <a:latin typeface="Arial" charset="0"/>
              </a:rPr>
              <a:t>Start the upgrade now, don’t wait for an unpleasant lighting surprise</a:t>
            </a:r>
          </a:p>
          <a:p>
            <a:pPr eaLnBrk="1" hangingPunct="1"/>
            <a:r>
              <a:rPr lang="en-US" sz="3600" dirty="0">
                <a:latin typeface="Arial" charset="0"/>
              </a:rPr>
              <a:t>Assign the task to an “insider” who cares and will see it through</a:t>
            </a:r>
          </a:p>
          <a:p>
            <a:pPr eaLnBrk="1" hangingPunct="1"/>
            <a:r>
              <a:rPr lang="en-US" sz="3600" i="1" dirty="0">
                <a:latin typeface="Arial" charset="0"/>
              </a:rPr>
              <a:t>Get competent technical help</a:t>
            </a:r>
          </a:p>
          <a:p>
            <a:pPr eaLnBrk="1" hangingPunct="1"/>
            <a:r>
              <a:rPr lang="en-US" sz="3600" dirty="0">
                <a:solidFill>
                  <a:schemeClr val="tx2"/>
                </a:solidFill>
                <a:latin typeface="Arial" charset="0"/>
              </a:rPr>
              <a:t>Use it and enforce it!</a:t>
            </a:r>
          </a:p>
        </p:txBody>
      </p:sp>
      <p:sp>
        <p:nvSpPr>
          <p:cNvPr id="36866" name="Slide Number Placeholder 5"/>
          <p:cNvSpPr>
            <a:spLocks noGrp="1"/>
          </p:cNvSpPr>
          <p:nvPr>
            <p:ph type="sldNum" sz="quarter" idx="12"/>
          </p:nvPr>
        </p:nvSpPr>
        <p:spPr>
          <a:noFill/>
        </p:spPr>
        <p:txBody>
          <a:bodyPr/>
          <a:lstStyle/>
          <a:p>
            <a:fld id="{D5FC0E3F-2191-48BA-A649-F10D92DFEE94}" type="slidenum">
              <a:rPr lang="en-US" smtClean="0"/>
              <a:pPr/>
              <a:t>35</a:t>
            </a:fld>
            <a:endParaRPr lang="en-US"/>
          </a:p>
        </p:txBody>
      </p:sp>
      <p:pic>
        <p:nvPicPr>
          <p:cNvPr id="3686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4341" name="Picture 5" descr="j0234131"/>
          <p:cNvPicPr>
            <a:picLocks noChangeAspect="1" noChangeArrowheads="1"/>
          </p:cNvPicPr>
          <p:nvPr/>
        </p:nvPicPr>
        <p:blipFill>
          <a:blip r:embed="rId4" cstate="print"/>
          <a:srcRect/>
          <a:stretch>
            <a:fillRect/>
          </a:stretch>
        </p:blipFill>
        <p:spPr bwMode="auto">
          <a:xfrm>
            <a:off x="7772400" y="2133600"/>
            <a:ext cx="1233488" cy="13112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90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339">
                                            <p:txEl>
                                              <p:pRg st="1" end="1"/>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434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4339">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4339">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37891" name="Rectangle 2"/>
          <p:cNvSpPr>
            <a:spLocks noGrp="1" noChangeArrowheads="1"/>
          </p:cNvSpPr>
          <p:nvPr>
            <p:ph type="title"/>
          </p:nvPr>
        </p:nvSpPr>
        <p:spPr>
          <a:xfrm>
            <a:off x="685800" y="228600"/>
            <a:ext cx="7772400" cy="990600"/>
          </a:xfrm>
        </p:spPr>
        <p:txBody>
          <a:bodyPr/>
          <a:lstStyle/>
          <a:p>
            <a:pPr eaLnBrk="1" hangingPunct="1"/>
            <a:r>
              <a:rPr lang="en-US" sz="3600">
                <a:solidFill>
                  <a:schemeClr val="tx1"/>
                </a:solidFill>
                <a:latin typeface="Arial" charset="0"/>
              </a:rPr>
              <a:t>CONCLUSIONS</a:t>
            </a:r>
          </a:p>
        </p:txBody>
      </p:sp>
      <p:sp>
        <p:nvSpPr>
          <p:cNvPr id="37890" name="Slide Number Placeholder 4"/>
          <p:cNvSpPr>
            <a:spLocks noGrp="1"/>
          </p:cNvSpPr>
          <p:nvPr>
            <p:ph type="sldNum" sz="quarter" idx="12"/>
          </p:nvPr>
        </p:nvSpPr>
        <p:spPr>
          <a:noFill/>
        </p:spPr>
        <p:txBody>
          <a:bodyPr/>
          <a:lstStyle/>
          <a:p>
            <a:fld id="{027991AA-3833-4177-B42D-7D08496F7C29}" type="slidenum">
              <a:rPr lang="en-US" smtClean="0"/>
              <a:pPr/>
              <a:t>36</a:t>
            </a:fld>
            <a:endParaRPr lang="en-US"/>
          </a:p>
        </p:txBody>
      </p:sp>
      <p:pic>
        <p:nvPicPr>
          <p:cNvPr id="37892" name="Picture 4" descr="HondaLimerick2"/>
          <p:cNvPicPr>
            <a:picLocks noChangeAspect="1" noChangeArrowheads="1"/>
          </p:cNvPicPr>
          <p:nvPr/>
        </p:nvPicPr>
        <p:blipFill>
          <a:blip r:embed="rId3" cstate="print"/>
          <a:srcRect/>
          <a:stretch>
            <a:fillRect/>
          </a:stretch>
        </p:blipFill>
        <p:spPr bwMode="auto">
          <a:xfrm>
            <a:off x="0" y="1273175"/>
            <a:ext cx="9144000" cy="5584825"/>
          </a:xfrm>
          <a:prstGeom prst="rect">
            <a:avLst/>
          </a:prstGeom>
          <a:noFill/>
          <a:ln w="9525">
            <a:noFill/>
            <a:miter lim="800000"/>
            <a:headEnd/>
            <a:tailEnd/>
          </a:ln>
        </p:spPr>
      </p:pic>
      <p:pic>
        <p:nvPicPr>
          <p:cNvPr id="37893" name="Picture 5"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
        <p:nvSpPr>
          <p:cNvPr id="37894" name="TextBox 5"/>
          <p:cNvSpPr txBox="1">
            <a:spLocks noChangeArrowheads="1"/>
          </p:cNvSpPr>
          <p:nvPr/>
        </p:nvSpPr>
        <p:spPr bwMode="auto">
          <a:xfrm>
            <a:off x="1371600" y="1676400"/>
            <a:ext cx="6324600" cy="461963"/>
          </a:xfrm>
          <a:prstGeom prst="rect">
            <a:avLst/>
          </a:prstGeom>
          <a:noFill/>
          <a:ln w="9525">
            <a:noFill/>
            <a:miter lim="800000"/>
            <a:headEnd/>
            <a:tailEnd/>
          </a:ln>
        </p:spPr>
        <p:txBody>
          <a:bodyPr>
            <a:spAutoFit/>
          </a:bodyPr>
          <a:lstStyle/>
          <a:p>
            <a:pPr algn="ctr"/>
            <a:r>
              <a:rPr lang="en-US" dirty="0">
                <a:latin typeface="Arial" charset="0"/>
                <a:cs typeface="Arial" charset="0"/>
              </a:rPr>
              <a:t>Don’t Let This Happen in Your Township</a:t>
            </a:r>
          </a:p>
        </p:txBody>
      </p:sp>
    </p:spTree>
  </p:cSld>
  <p:clrMapOvr>
    <a:overrideClrMapping bg1="dk2" tx1="lt1" bg2="dk1" tx2="lt2" accent1="accent1" accent2="accent2" accent3="accent3" accent4="accent4" accent5="accent5" accent6="accent6" hlink="hlink" folHlink="folHlink"/>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609600" y="228600"/>
            <a:ext cx="7772400" cy="2667000"/>
          </a:xfrm>
        </p:spPr>
        <p:txBody>
          <a:bodyPr anchor="t">
            <a:normAutofit/>
          </a:bodyPr>
          <a:lstStyle/>
          <a:p>
            <a:pPr eaLnBrk="1" hangingPunct="1">
              <a:lnSpc>
                <a:spcPct val="135000"/>
              </a:lnSpc>
              <a:defRPr/>
            </a:pPr>
            <a:r>
              <a:rPr lang="en-US" sz="4000" dirty="0">
                <a:solidFill>
                  <a:srgbClr val="FFCC66"/>
                </a:solidFill>
                <a:effectLst>
                  <a:outerShdw blurRad="38100" dist="38100" dir="2700000" algn="tl">
                    <a:srgbClr val="000000"/>
                  </a:outerShdw>
                </a:effectLst>
                <a:latin typeface="Arial" charset="0"/>
              </a:rPr>
              <a:t>POLC Can Help You</a:t>
            </a:r>
            <a:br>
              <a:rPr lang="en-US" sz="4000" dirty="0">
                <a:solidFill>
                  <a:srgbClr val="FFCC66"/>
                </a:solidFill>
                <a:effectLst>
                  <a:outerShdw blurRad="38100" dist="38100" dir="2700000" algn="tl">
                    <a:srgbClr val="000000"/>
                  </a:outerShdw>
                </a:effectLst>
                <a:latin typeface="Arial" charset="0"/>
              </a:rPr>
            </a:br>
            <a:r>
              <a:rPr lang="en-US" sz="4000" dirty="0">
                <a:solidFill>
                  <a:srgbClr val="FFCC66"/>
                </a:solidFill>
                <a:effectLst>
                  <a:outerShdw blurRad="38100" dist="38100" dir="2700000" algn="tl">
                    <a:srgbClr val="000000"/>
                  </a:outerShdw>
                </a:effectLst>
                <a:latin typeface="Arial" charset="0"/>
              </a:rPr>
              <a:t>Craft an Effective Lighting Ordinance</a:t>
            </a:r>
          </a:p>
        </p:txBody>
      </p:sp>
      <p:pic>
        <p:nvPicPr>
          <p:cNvPr id="38915" name="Picture 4" descr="POLCStarsFINALFINALFINAL3"/>
          <p:cNvPicPr>
            <a:picLocks noChangeAspect="1" noChangeArrowheads="1"/>
          </p:cNvPicPr>
          <p:nvPr/>
        </p:nvPicPr>
        <p:blipFill>
          <a:blip r:embed="rId3" cstate="print"/>
          <a:srcRect/>
          <a:stretch>
            <a:fillRect/>
          </a:stretch>
        </p:blipFill>
        <p:spPr bwMode="auto">
          <a:xfrm>
            <a:off x="3505200" y="3429000"/>
            <a:ext cx="1828800" cy="1708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381000" y="1295400"/>
            <a:ext cx="8382000" cy="2971800"/>
          </a:xfrm>
        </p:spPr>
        <p:txBody>
          <a:bodyPr/>
          <a:lstStyle/>
          <a:p>
            <a:pPr eaLnBrk="1" hangingPunct="1">
              <a:lnSpc>
                <a:spcPct val="135000"/>
              </a:lnSpc>
            </a:pPr>
            <a:r>
              <a:rPr lang="en-US">
                <a:latin typeface="Arial" charset="0"/>
              </a:rPr>
              <a:t>A non-profit group of volunteers that has helped over 40 municipalities and planners create effective lighting ordinances.</a:t>
            </a:r>
          </a:p>
        </p:txBody>
      </p:sp>
      <p:sp>
        <p:nvSpPr>
          <p:cNvPr id="39938" name="Slide Number Placeholder 5"/>
          <p:cNvSpPr>
            <a:spLocks noGrp="1"/>
          </p:cNvSpPr>
          <p:nvPr>
            <p:ph type="sldNum" sz="quarter" idx="12"/>
          </p:nvPr>
        </p:nvSpPr>
        <p:spPr>
          <a:noFill/>
        </p:spPr>
        <p:txBody>
          <a:bodyPr/>
          <a:lstStyle/>
          <a:p>
            <a:fld id="{3F168B8E-FD27-4028-BE9D-F949F78F0F5A}" type="slidenum">
              <a:rPr lang="en-US" smtClean="0"/>
              <a:pPr/>
              <a:t>38</a:t>
            </a:fld>
            <a:endParaRPr lang="en-US"/>
          </a:p>
        </p:txBody>
      </p:sp>
      <p:sp>
        <p:nvSpPr>
          <p:cNvPr id="17414" name="Text Box 6"/>
          <p:cNvSpPr txBox="1">
            <a:spLocks noChangeArrowheads="1"/>
          </p:cNvSpPr>
          <p:nvPr/>
        </p:nvSpPr>
        <p:spPr bwMode="auto">
          <a:xfrm>
            <a:off x="2819400" y="304800"/>
            <a:ext cx="3048000" cy="823913"/>
          </a:xfrm>
          <a:prstGeom prst="rect">
            <a:avLst/>
          </a:prstGeom>
          <a:noFill/>
          <a:ln w="9525">
            <a:noFill/>
            <a:miter lim="800000"/>
            <a:headEnd/>
            <a:tailEnd/>
          </a:ln>
          <a:effectLst/>
        </p:spPr>
        <p:txBody>
          <a:bodyPr>
            <a:spAutoFit/>
          </a:bodyPr>
          <a:lstStyle/>
          <a:p>
            <a:pPr algn="ctr">
              <a:spcBef>
                <a:spcPct val="50000"/>
              </a:spcBef>
              <a:defRPr/>
            </a:pPr>
            <a:r>
              <a:rPr lang="en-US" sz="4800">
                <a:solidFill>
                  <a:srgbClr val="FFCC66"/>
                </a:solidFill>
                <a:effectLst>
                  <a:outerShdw blurRad="38100" dist="38100" dir="2700000" algn="tl">
                    <a:srgbClr val="000000"/>
                  </a:outerShdw>
                </a:effectLst>
                <a:latin typeface="Arial" charset="0"/>
              </a:rPr>
              <a:t>POLC</a:t>
            </a:r>
          </a:p>
        </p:txBody>
      </p:sp>
      <p:pic>
        <p:nvPicPr>
          <p:cNvPr id="39941"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7416" name="Text Box 8"/>
          <p:cNvSpPr txBox="1">
            <a:spLocks noChangeArrowheads="1"/>
          </p:cNvSpPr>
          <p:nvPr/>
        </p:nvSpPr>
        <p:spPr bwMode="auto">
          <a:xfrm>
            <a:off x="381000" y="3810000"/>
            <a:ext cx="8458200" cy="1311275"/>
          </a:xfrm>
          <a:prstGeom prst="rect">
            <a:avLst/>
          </a:prstGeom>
          <a:noFill/>
          <a:ln w="9525">
            <a:noFill/>
            <a:miter lim="800000"/>
            <a:headEnd/>
            <a:tailEnd/>
          </a:ln>
        </p:spPr>
        <p:txBody>
          <a:bodyPr>
            <a:spAutoFit/>
          </a:bodyPr>
          <a:lstStyle/>
          <a:p>
            <a:pPr marL="346075" indent="-346075">
              <a:lnSpc>
                <a:spcPct val="125000"/>
              </a:lnSpc>
              <a:spcBef>
                <a:spcPct val="20000"/>
              </a:spcBef>
              <a:buFontTx/>
              <a:buChar char="•"/>
            </a:pPr>
            <a:r>
              <a:rPr lang="en-US" sz="3200">
                <a:latin typeface="Arial" charset="0"/>
              </a:rPr>
              <a:t>We can help you tailor an ordinance to meet your municipality’s specific needs</a:t>
            </a:r>
          </a:p>
        </p:txBody>
      </p:sp>
    </p:spTree>
  </p:cSld>
  <p:clrMapOvr>
    <a:overrideClrMapping bg1="dk2" tx1="lt1" bg2="dk1" tx2="lt2" accent1="accent1" accent2="accent2" accent3="accent3" accent4="accent4" accent5="accent5" accent6="accent6" hlink="hlink" folHlink="folHlink"/>
  </p:clrMapOvr>
  <p:transition advTm="1326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152400"/>
            <a:ext cx="8229600" cy="533400"/>
          </a:xfrm>
        </p:spPr>
        <p:txBody>
          <a:bodyPr>
            <a:normAutofit fontScale="90000"/>
          </a:bodyPr>
          <a:lstStyle/>
          <a:p>
            <a:pPr eaLnBrk="1" hangingPunct="1">
              <a:defRPr/>
            </a:pPr>
            <a:r>
              <a:rPr lang="en-US" sz="4000" dirty="0">
                <a:solidFill>
                  <a:srgbClr val="FFCC00"/>
                </a:solidFill>
                <a:effectLst>
                  <a:outerShdw blurRad="38100" dist="38100" dir="2700000" algn="tl">
                    <a:srgbClr val="000000"/>
                  </a:outerShdw>
                </a:effectLst>
                <a:latin typeface="Arial" charset="0"/>
              </a:rPr>
              <a:t>Some Enacted POLC Ordinances</a:t>
            </a:r>
          </a:p>
        </p:txBody>
      </p:sp>
      <p:sp>
        <p:nvSpPr>
          <p:cNvPr id="40964" name="Rectangle 3"/>
          <p:cNvSpPr>
            <a:spLocks noGrp="1" noChangeArrowheads="1"/>
          </p:cNvSpPr>
          <p:nvPr>
            <p:ph idx="1"/>
          </p:nvPr>
        </p:nvSpPr>
        <p:spPr>
          <a:xfrm>
            <a:off x="609600" y="1447800"/>
            <a:ext cx="2133600" cy="4800600"/>
          </a:xfrm>
        </p:spPr>
        <p:txBody>
          <a:bodyPr>
            <a:noAutofit/>
          </a:bodyPr>
          <a:lstStyle/>
          <a:p>
            <a:pPr eaLnBrk="1" hangingPunct="1">
              <a:lnSpc>
                <a:spcPct val="80000"/>
              </a:lnSpc>
              <a:spcBef>
                <a:spcPct val="0"/>
              </a:spcBef>
              <a:spcAft>
                <a:spcPts val="900"/>
              </a:spcAft>
              <a:buFontTx/>
              <a:buNone/>
            </a:pPr>
            <a:r>
              <a:rPr lang="en-US" sz="1800" dirty="0">
                <a:solidFill>
                  <a:schemeClr val="bg1"/>
                </a:solidFill>
                <a:latin typeface="Arial" charset="0"/>
              </a:rPr>
              <a:t>Amity</a:t>
            </a:r>
          </a:p>
          <a:p>
            <a:pPr eaLnBrk="1" hangingPunct="1">
              <a:lnSpc>
                <a:spcPct val="80000"/>
              </a:lnSpc>
              <a:spcBef>
                <a:spcPct val="0"/>
              </a:spcBef>
              <a:spcAft>
                <a:spcPts val="900"/>
              </a:spcAft>
              <a:buFontTx/>
              <a:buNone/>
            </a:pPr>
            <a:r>
              <a:rPr lang="en-US" sz="1800" dirty="0">
                <a:solidFill>
                  <a:schemeClr val="bg1"/>
                </a:solidFill>
                <a:latin typeface="Arial" charset="0"/>
              </a:rPr>
              <a:t>Bishop</a:t>
            </a:r>
          </a:p>
          <a:p>
            <a:pPr eaLnBrk="1" hangingPunct="1">
              <a:lnSpc>
                <a:spcPct val="80000"/>
              </a:lnSpc>
              <a:spcBef>
                <a:spcPct val="0"/>
              </a:spcBef>
              <a:spcAft>
                <a:spcPts val="900"/>
              </a:spcAft>
              <a:buFontTx/>
              <a:buNone/>
            </a:pPr>
            <a:r>
              <a:rPr lang="en-US" sz="1800" dirty="0">
                <a:solidFill>
                  <a:schemeClr val="bg1"/>
                </a:solidFill>
                <a:latin typeface="Arial" charset="0"/>
              </a:rPr>
              <a:t>Birmingham</a:t>
            </a:r>
          </a:p>
          <a:p>
            <a:pPr eaLnBrk="1" hangingPunct="1">
              <a:lnSpc>
                <a:spcPct val="80000"/>
              </a:lnSpc>
              <a:spcBef>
                <a:spcPct val="0"/>
              </a:spcBef>
              <a:spcAft>
                <a:spcPts val="900"/>
              </a:spcAft>
              <a:buFontTx/>
              <a:buNone/>
            </a:pPr>
            <a:r>
              <a:rPr lang="en-US" sz="1800" dirty="0">
                <a:solidFill>
                  <a:schemeClr val="bg1"/>
                </a:solidFill>
                <a:latin typeface="Arial" charset="0"/>
              </a:rPr>
              <a:t>Butler</a:t>
            </a:r>
          </a:p>
          <a:p>
            <a:pPr eaLnBrk="1" hangingPunct="1">
              <a:lnSpc>
                <a:spcPct val="80000"/>
              </a:lnSpc>
              <a:spcBef>
                <a:spcPct val="0"/>
              </a:spcBef>
              <a:spcAft>
                <a:spcPts val="900"/>
              </a:spcAft>
              <a:buFontTx/>
              <a:buNone/>
            </a:pPr>
            <a:r>
              <a:rPr lang="en-US" sz="1800" dirty="0">
                <a:solidFill>
                  <a:schemeClr val="bg1"/>
                </a:solidFill>
                <a:latin typeface="Arial" charset="0"/>
              </a:rPr>
              <a:t>Cornwall Borough</a:t>
            </a:r>
          </a:p>
          <a:p>
            <a:pPr eaLnBrk="1" hangingPunct="1">
              <a:lnSpc>
                <a:spcPct val="80000"/>
              </a:lnSpc>
              <a:spcBef>
                <a:spcPct val="0"/>
              </a:spcBef>
              <a:spcAft>
                <a:spcPts val="900"/>
              </a:spcAft>
              <a:buFontTx/>
              <a:buNone/>
            </a:pPr>
            <a:r>
              <a:rPr lang="en-US" sz="1800" dirty="0">
                <a:solidFill>
                  <a:schemeClr val="bg1"/>
                </a:solidFill>
                <a:latin typeface="Arial" charset="0"/>
              </a:rPr>
              <a:t>Douglass, </a:t>
            </a:r>
            <a:r>
              <a:rPr lang="en-US" sz="1800" dirty="0" err="1">
                <a:solidFill>
                  <a:schemeClr val="bg1"/>
                </a:solidFill>
                <a:latin typeface="Arial" charset="0"/>
              </a:rPr>
              <a:t>Montco</a:t>
            </a:r>
            <a:endParaRPr lang="en-US" sz="1800" dirty="0">
              <a:solidFill>
                <a:schemeClr val="bg1"/>
              </a:solidFill>
              <a:latin typeface="Arial" charset="0"/>
            </a:endParaRPr>
          </a:p>
          <a:p>
            <a:pPr eaLnBrk="1" hangingPunct="1">
              <a:lnSpc>
                <a:spcPct val="80000"/>
              </a:lnSpc>
              <a:spcBef>
                <a:spcPct val="0"/>
              </a:spcBef>
              <a:spcAft>
                <a:spcPts val="900"/>
              </a:spcAft>
              <a:buFontTx/>
              <a:buNone/>
            </a:pPr>
            <a:r>
              <a:rPr lang="en-US" sz="1800" dirty="0">
                <a:solidFill>
                  <a:schemeClr val="bg1"/>
                </a:solidFill>
                <a:latin typeface="Arial" charset="0"/>
              </a:rPr>
              <a:t>East Bradford</a:t>
            </a:r>
          </a:p>
          <a:p>
            <a:pPr eaLnBrk="1" hangingPunct="1">
              <a:lnSpc>
                <a:spcPct val="80000"/>
              </a:lnSpc>
              <a:spcBef>
                <a:spcPct val="0"/>
              </a:spcBef>
              <a:spcAft>
                <a:spcPts val="900"/>
              </a:spcAft>
              <a:buFontTx/>
              <a:buNone/>
            </a:pPr>
            <a:r>
              <a:rPr lang="en-US" sz="1800" dirty="0">
                <a:solidFill>
                  <a:schemeClr val="bg1"/>
                </a:solidFill>
                <a:latin typeface="Arial" charset="0"/>
              </a:rPr>
              <a:t>East Coventry </a:t>
            </a:r>
          </a:p>
          <a:p>
            <a:pPr eaLnBrk="1" hangingPunct="1">
              <a:lnSpc>
                <a:spcPct val="80000"/>
              </a:lnSpc>
              <a:spcBef>
                <a:spcPct val="0"/>
              </a:spcBef>
              <a:spcAft>
                <a:spcPts val="900"/>
              </a:spcAft>
              <a:buFontTx/>
              <a:buNone/>
            </a:pPr>
            <a:r>
              <a:rPr lang="en-US" sz="1800" dirty="0">
                <a:solidFill>
                  <a:schemeClr val="bg1"/>
                </a:solidFill>
                <a:latin typeface="Arial" charset="0"/>
              </a:rPr>
              <a:t>East </a:t>
            </a:r>
            <a:r>
              <a:rPr lang="en-US" sz="1800" dirty="0" err="1">
                <a:solidFill>
                  <a:schemeClr val="bg1"/>
                </a:solidFill>
                <a:latin typeface="Arial" charset="0"/>
              </a:rPr>
              <a:t>Nantmeal</a:t>
            </a:r>
            <a:r>
              <a:rPr lang="en-US" sz="1800" dirty="0">
                <a:solidFill>
                  <a:schemeClr val="bg1"/>
                </a:solidFill>
                <a:latin typeface="Arial" charset="0"/>
              </a:rPr>
              <a:t> </a:t>
            </a:r>
          </a:p>
          <a:p>
            <a:pPr eaLnBrk="1" hangingPunct="1">
              <a:lnSpc>
                <a:spcPct val="80000"/>
              </a:lnSpc>
              <a:spcBef>
                <a:spcPct val="0"/>
              </a:spcBef>
              <a:spcAft>
                <a:spcPts val="900"/>
              </a:spcAft>
              <a:buFontTx/>
              <a:buNone/>
            </a:pPr>
            <a:r>
              <a:rPr lang="en-US" sz="1800" dirty="0">
                <a:solidFill>
                  <a:schemeClr val="bg1"/>
                </a:solidFill>
                <a:latin typeface="Arial" charset="0"/>
              </a:rPr>
              <a:t>East </a:t>
            </a:r>
            <a:r>
              <a:rPr lang="en-US" sz="1800" dirty="0" err="1">
                <a:solidFill>
                  <a:schemeClr val="bg1"/>
                </a:solidFill>
                <a:latin typeface="Arial" charset="0"/>
              </a:rPr>
              <a:t>Pikeland</a:t>
            </a:r>
            <a:r>
              <a:rPr lang="en-US" sz="1800" dirty="0">
                <a:solidFill>
                  <a:schemeClr val="bg1"/>
                </a:solidFill>
                <a:latin typeface="Arial" charset="0"/>
              </a:rPr>
              <a:t> </a:t>
            </a:r>
          </a:p>
          <a:p>
            <a:pPr eaLnBrk="1" hangingPunct="1">
              <a:lnSpc>
                <a:spcPct val="80000"/>
              </a:lnSpc>
              <a:spcBef>
                <a:spcPct val="0"/>
              </a:spcBef>
              <a:spcAft>
                <a:spcPts val="900"/>
              </a:spcAft>
              <a:buFontTx/>
              <a:buNone/>
            </a:pPr>
            <a:r>
              <a:rPr lang="en-US" sz="1800" dirty="0">
                <a:solidFill>
                  <a:schemeClr val="bg1"/>
                </a:solidFill>
                <a:latin typeface="Arial" charset="0"/>
              </a:rPr>
              <a:t>East Vincent </a:t>
            </a:r>
          </a:p>
          <a:p>
            <a:pPr eaLnBrk="1" hangingPunct="1">
              <a:lnSpc>
                <a:spcPct val="80000"/>
              </a:lnSpc>
              <a:spcBef>
                <a:spcPct val="0"/>
              </a:spcBef>
              <a:spcAft>
                <a:spcPts val="900"/>
              </a:spcAft>
              <a:buFontTx/>
              <a:buNone/>
            </a:pPr>
            <a:r>
              <a:rPr lang="en-US" sz="1800" dirty="0">
                <a:solidFill>
                  <a:schemeClr val="bg1"/>
                </a:solidFill>
                <a:latin typeface="Arial" charset="0"/>
              </a:rPr>
              <a:t>East Whiteland </a:t>
            </a:r>
          </a:p>
          <a:p>
            <a:pPr eaLnBrk="1" hangingPunct="1">
              <a:lnSpc>
                <a:spcPct val="80000"/>
              </a:lnSpc>
              <a:spcBef>
                <a:spcPct val="0"/>
              </a:spcBef>
              <a:spcAft>
                <a:spcPts val="900"/>
              </a:spcAft>
              <a:buFontTx/>
              <a:buNone/>
            </a:pPr>
            <a:r>
              <a:rPr lang="en-US" sz="1800" dirty="0">
                <a:solidFill>
                  <a:schemeClr val="bg1"/>
                </a:solidFill>
                <a:latin typeface="Arial" charset="0"/>
              </a:rPr>
              <a:t>Exeter</a:t>
            </a:r>
          </a:p>
          <a:p>
            <a:pPr eaLnBrk="1" hangingPunct="1">
              <a:lnSpc>
                <a:spcPct val="80000"/>
              </a:lnSpc>
              <a:spcBef>
                <a:spcPct val="0"/>
              </a:spcBef>
              <a:spcAft>
                <a:spcPts val="900"/>
              </a:spcAft>
              <a:buFontTx/>
              <a:buNone/>
            </a:pPr>
            <a:r>
              <a:rPr lang="en-US" sz="1800" dirty="0">
                <a:solidFill>
                  <a:schemeClr val="bg1"/>
                </a:solidFill>
                <a:latin typeface="Arial" charset="0"/>
              </a:rPr>
              <a:t>Highland</a:t>
            </a:r>
          </a:p>
          <a:p>
            <a:pPr eaLnBrk="1" hangingPunct="1">
              <a:lnSpc>
                <a:spcPct val="80000"/>
              </a:lnSpc>
              <a:spcBef>
                <a:spcPct val="0"/>
              </a:spcBef>
              <a:spcAft>
                <a:spcPct val="35000"/>
              </a:spcAft>
              <a:buFontTx/>
              <a:buNone/>
            </a:pPr>
            <a:r>
              <a:rPr lang="en-US" sz="1800" dirty="0">
                <a:solidFill>
                  <a:schemeClr val="bg1"/>
                </a:solidFill>
                <a:latin typeface="Arial" charset="0"/>
              </a:rPr>
              <a:t> </a:t>
            </a:r>
          </a:p>
          <a:p>
            <a:pPr eaLnBrk="1" hangingPunct="1">
              <a:lnSpc>
                <a:spcPct val="80000"/>
              </a:lnSpc>
              <a:spcBef>
                <a:spcPct val="0"/>
              </a:spcBef>
              <a:spcAft>
                <a:spcPct val="35000"/>
              </a:spcAft>
              <a:buFontTx/>
              <a:buNone/>
            </a:pPr>
            <a:endParaRPr lang="en-US" sz="1800" dirty="0">
              <a:solidFill>
                <a:schemeClr val="bg1"/>
              </a:solidFill>
              <a:latin typeface="Arial" charset="0"/>
            </a:endParaRPr>
          </a:p>
          <a:p>
            <a:pPr eaLnBrk="1" hangingPunct="1">
              <a:lnSpc>
                <a:spcPct val="80000"/>
              </a:lnSpc>
              <a:spcBef>
                <a:spcPct val="0"/>
              </a:spcBef>
              <a:spcAft>
                <a:spcPct val="35000"/>
              </a:spcAft>
              <a:buFontTx/>
              <a:buNone/>
            </a:pPr>
            <a:endParaRPr lang="en-US" sz="1800" dirty="0">
              <a:solidFill>
                <a:schemeClr val="bg1"/>
              </a:solidFill>
              <a:latin typeface="Arial" charset="0"/>
            </a:endParaRPr>
          </a:p>
          <a:p>
            <a:pPr eaLnBrk="1" hangingPunct="1">
              <a:lnSpc>
                <a:spcPct val="80000"/>
              </a:lnSpc>
              <a:spcBef>
                <a:spcPct val="0"/>
              </a:spcBef>
              <a:spcAft>
                <a:spcPct val="35000"/>
              </a:spcAft>
              <a:buFontTx/>
              <a:buNone/>
            </a:pPr>
            <a:r>
              <a:rPr lang="en-US" sz="1800" dirty="0">
                <a:solidFill>
                  <a:schemeClr val="bg1"/>
                </a:solidFill>
                <a:latin typeface="Arial" charset="0"/>
              </a:rPr>
              <a:t> </a:t>
            </a:r>
          </a:p>
          <a:p>
            <a:pPr eaLnBrk="1" hangingPunct="1">
              <a:lnSpc>
                <a:spcPct val="80000"/>
              </a:lnSpc>
              <a:spcBef>
                <a:spcPct val="0"/>
              </a:spcBef>
              <a:spcAft>
                <a:spcPct val="35000"/>
              </a:spcAft>
              <a:buFontTx/>
              <a:buNone/>
            </a:pPr>
            <a:endParaRPr lang="en-US" sz="1800" dirty="0">
              <a:solidFill>
                <a:schemeClr val="bg1"/>
              </a:solidFill>
              <a:latin typeface="Arial" charset="0"/>
            </a:endParaRPr>
          </a:p>
        </p:txBody>
      </p:sp>
      <p:sp>
        <p:nvSpPr>
          <p:cNvPr id="40962" name="Slide Number Placeholder 5"/>
          <p:cNvSpPr>
            <a:spLocks noGrp="1"/>
          </p:cNvSpPr>
          <p:nvPr>
            <p:ph type="sldNum" sz="quarter" idx="12"/>
          </p:nvPr>
        </p:nvSpPr>
        <p:spPr>
          <a:noFill/>
        </p:spPr>
        <p:txBody>
          <a:bodyPr/>
          <a:lstStyle/>
          <a:p>
            <a:fld id="{F74040BA-D64A-4212-9C65-704510596026}" type="slidenum">
              <a:rPr lang="en-US" smtClean="0"/>
              <a:pPr/>
              <a:t>39</a:t>
            </a:fld>
            <a:endParaRPr lang="en-US"/>
          </a:p>
        </p:txBody>
      </p:sp>
      <p:sp>
        <p:nvSpPr>
          <p:cNvPr id="41989" name="Text Box 4"/>
          <p:cNvSpPr txBox="1">
            <a:spLocks noChangeArrowheads="1"/>
          </p:cNvSpPr>
          <p:nvPr/>
        </p:nvSpPr>
        <p:spPr bwMode="auto">
          <a:xfrm>
            <a:off x="6019800" y="1447800"/>
            <a:ext cx="2362200" cy="4695825"/>
          </a:xfrm>
          <a:prstGeom prst="rect">
            <a:avLst/>
          </a:prstGeom>
          <a:noFill/>
          <a:ln w="9525">
            <a:noFill/>
            <a:miter lim="800000"/>
            <a:headEnd/>
            <a:tailEnd/>
          </a:ln>
        </p:spPr>
        <p:txBody>
          <a:bodyPr>
            <a:spAutoFit/>
          </a:bodyPr>
          <a:lstStyle/>
          <a:p>
            <a:pPr marL="342900" indent="-342900">
              <a:lnSpc>
                <a:spcPct val="80000"/>
              </a:lnSpc>
              <a:spcAft>
                <a:spcPts val="900"/>
              </a:spcAft>
              <a:defRPr/>
            </a:pPr>
            <a:r>
              <a:rPr lang="en-US" sz="1800" dirty="0">
                <a:solidFill>
                  <a:schemeClr val="bg1"/>
                </a:solidFill>
                <a:latin typeface="Arial" charset="0"/>
              </a:rPr>
              <a:t>Union</a:t>
            </a:r>
          </a:p>
          <a:p>
            <a:pPr marL="342900" indent="-342900">
              <a:lnSpc>
                <a:spcPct val="80000"/>
              </a:lnSpc>
              <a:spcAft>
                <a:spcPts val="900"/>
              </a:spcAft>
              <a:defRPr/>
            </a:pPr>
            <a:r>
              <a:rPr lang="en-US" sz="1800" dirty="0">
                <a:solidFill>
                  <a:schemeClr val="bg1"/>
                </a:solidFill>
                <a:latin typeface="Arial" charset="0"/>
              </a:rPr>
              <a:t>Upper Dublin</a:t>
            </a:r>
          </a:p>
          <a:p>
            <a:pPr>
              <a:lnSpc>
                <a:spcPct val="80000"/>
              </a:lnSpc>
              <a:spcAft>
                <a:spcPts val="900"/>
              </a:spcAft>
              <a:defRPr/>
            </a:pPr>
            <a:r>
              <a:rPr lang="en-US" sz="1800" dirty="0">
                <a:solidFill>
                  <a:schemeClr val="bg1"/>
                </a:solidFill>
                <a:latin typeface="Arial" charset="0"/>
              </a:rPr>
              <a:t>Upper Merion</a:t>
            </a:r>
          </a:p>
          <a:p>
            <a:pPr>
              <a:lnSpc>
                <a:spcPct val="80000"/>
              </a:lnSpc>
              <a:spcAft>
                <a:spcPts val="900"/>
              </a:spcAft>
              <a:defRPr/>
            </a:pPr>
            <a:r>
              <a:rPr lang="en-US" sz="1800" dirty="0">
                <a:solidFill>
                  <a:schemeClr val="bg1"/>
                </a:solidFill>
                <a:latin typeface="Arial" charset="0"/>
              </a:rPr>
              <a:t>Upper Uwchlan</a:t>
            </a:r>
          </a:p>
          <a:p>
            <a:pPr>
              <a:lnSpc>
                <a:spcPct val="80000"/>
              </a:lnSpc>
              <a:spcAft>
                <a:spcPts val="900"/>
              </a:spcAft>
              <a:defRPr/>
            </a:pPr>
            <a:r>
              <a:rPr lang="en-US" sz="1800" dirty="0">
                <a:solidFill>
                  <a:schemeClr val="bg1"/>
                </a:solidFill>
                <a:latin typeface="Arial" charset="0"/>
              </a:rPr>
              <a:t>Uwchlan</a:t>
            </a:r>
          </a:p>
          <a:p>
            <a:pPr>
              <a:lnSpc>
                <a:spcPct val="80000"/>
              </a:lnSpc>
              <a:spcAft>
                <a:spcPts val="900"/>
              </a:spcAft>
              <a:defRPr/>
            </a:pPr>
            <a:r>
              <a:rPr lang="en-US" sz="1800" dirty="0">
                <a:solidFill>
                  <a:schemeClr val="bg1"/>
                </a:solidFill>
                <a:latin typeface="Arial" charset="0"/>
              </a:rPr>
              <a:t>Valley</a:t>
            </a:r>
          </a:p>
          <a:p>
            <a:pPr>
              <a:lnSpc>
                <a:spcPct val="80000"/>
              </a:lnSpc>
              <a:spcAft>
                <a:spcPts val="900"/>
              </a:spcAft>
              <a:defRPr/>
            </a:pPr>
            <a:r>
              <a:rPr lang="en-US" sz="1800" dirty="0">
                <a:solidFill>
                  <a:schemeClr val="bg1"/>
                </a:solidFill>
                <a:latin typeface="Arial" charset="0"/>
              </a:rPr>
              <a:t>Wallace</a:t>
            </a:r>
          </a:p>
          <a:p>
            <a:pPr>
              <a:lnSpc>
                <a:spcPct val="80000"/>
              </a:lnSpc>
              <a:spcAft>
                <a:spcPts val="900"/>
              </a:spcAft>
              <a:defRPr/>
            </a:pPr>
            <a:r>
              <a:rPr lang="en-US" sz="1800" dirty="0">
                <a:solidFill>
                  <a:schemeClr val="bg1"/>
                </a:solidFill>
                <a:latin typeface="Arial" charset="0"/>
              </a:rPr>
              <a:t>W</a:t>
            </a:r>
            <a:r>
              <a:rPr lang="en-US" sz="1800" dirty="0" err="1">
                <a:solidFill>
                  <a:schemeClr val="bg1"/>
                </a:solidFill>
                <a:latin typeface="Arial" charset="0"/>
              </a:rPr>
              <a:t>arwick</a:t>
            </a:r>
            <a:endParaRPr lang="en-US" sz="1800" dirty="0">
              <a:solidFill>
                <a:schemeClr val="bg1"/>
              </a:solidFill>
              <a:latin typeface="Arial" charset="0"/>
            </a:endParaRPr>
          </a:p>
          <a:p>
            <a:pPr>
              <a:lnSpc>
                <a:spcPct val="80000"/>
              </a:lnSpc>
              <a:spcAft>
                <a:spcPts val="900"/>
              </a:spcAft>
              <a:defRPr/>
            </a:pPr>
            <a:r>
              <a:rPr lang="en-US" sz="1800" dirty="0">
                <a:solidFill>
                  <a:schemeClr val="bg1"/>
                </a:solidFill>
                <a:latin typeface="Arial" charset="0"/>
              </a:rPr>
              <a:t>West Brandywine</a:t>
            </a:r>
          </a:p>
          <a:p>
            <a:pPr>
              <a:lnSpc>
                <a:spcPct val="80000"/>
              </a:lnSpc>
              <a:spcAft>
                <a:spcPts val="900"/>
              </a:spcAft>
              <a:defRPr/>
            </a:pPr>
            <a:r>
              <a:rPr lang="en-US" sz="1800" dirty="0">
                <a:solidFill>
                  <a:schemeClr val="bg1"/>
                </a:solidFill>
                <a:latin typeface="Arial" charset="0"/>
              </a:rPr>
              <a:t>West Pikeland</a:t>
            </a:r>
          </a:p>
          <a:p>
            <a:pPr>
              <a:lnSpc>
                <a:spcPct val="80000"/>
              </a:lnSpc>
              <a:spcAft>
                <a:spcPts val="900"/>
              </a:spcAft>
              <a:defRPr/>
            </a:pPr>
            <a:r>
              <a:rPr lang="en-US" sz="1800" dirty="0">
                <a:solidFill>
                  <a:schemeClr val="bg1"/>
                </a:solidFill>
                <a:latin typeface="Arial" charset="0"/>
              </a:rPr>
              <a:t>Westtown</a:t>
            </a:r>
          </a:p>
          <a:p>
            <a:pPr>
              <a:lnSpc>
                <a:spcPct val="80000"/>
              </a:lnSpc>
              <a:spcAft>
                <a:spcPts val="900"/>
              </a:spcAft>
              <a:defRPr/>
            </a:pPr>
            <a:r>
              <a:rPr lang="en-US" sz="1800" dirty="0">
                <a:solidFill>
                  <a:schemeClr val="bg1"/>
                </a:solidFill>
                <a:latin typeface="Arial" charset="0"/>
              </a:rPr>
              <a:t>West Vincent</a:t>
            </a:r>
          </a:p>
          <a:p>
            <a:pPr>
              <a:lnSpc>
                <a:spcPct val="80000"/>
              </a:lnSpc>
              <a:spcAft>
                <a:spcPts val="900"/>
              </a:spcAft>
              <a:defRPr/>
            </a:pPr>
            <a:r>
              <a:rPr lang="en-US" sz="1800" dirty="0">
                <a:solidFill>
                  <a:schemeClr val="bg1"/>
                </a:solidFill>
                <a:latin typeface="Arial" charset="0"/>
              </a:rPr>
              <a:t>West Whiteland</a:t>
            </a:r>
          </a:p>
          <a:p>
            <a:pPr>
              <a:lnSpc>
                <a:spcPct val="80000"/>
              </a:lnSpc>
              <a:spcAft>
                <a:spcPts val="900"/>
              </a:spcAft>
              <a:defRPr/>
            </a:pPr>
            <a:r>
              <a:rPr lang="en-US" sz="1800" dirty="0">
                <a:solidFill>
                  <a:schemeClr val="bg1"/>
                </a:solidFill>
                <a:latin typeface="Arial" charset="0"/>
              </a:rPr>
              <a:t>Willistown</a:t>
            </a:r>
          </a:p>
        </p:txBody>
      </p:sp>
      <p:sp>
        <p:nvSpPr>
          <p:cNvPr id="8" name="Rectangle 7"/>
          <p:cNvSpPr/>
          <p:nvPr/>
        </p:nvSpPr>
        <p:spPr>
          <a:xfrm>
            <a:off x="3200400" y="1447800"/>
            <a:ext cx="2590800" cy="4695825"/>
          </a:xfrm>
          <a:prstGeom prst="rect">
            <a:avLst/>
          </a:prstGeom>
        </p:spPr>
        <p:txBody>
          <a:bodyPr>
            <a:spAutoFit/>
          </a:bodyPr>
          <a:lstStyle/>
          <a:p>
            <a:pPr>
              <a:lnSpc>
                <a:spcPct val="80000"/>
              </a:lnSpc>
              <a:spcAft>
                <a:spcPts val="900"/>
              </a:spcAft>
              <a:defRPr/>
            </a:pPr>
            <a:r>
              <a:rPr lang="en-US" sz="1800" dirty="0">
                <a:solidFill>
                  <a:schemeClr val="bg1"/>
                </a:solidFill>
                <a:latin typeface="Arial" charset="0"/>
              </a:rPr>
              <a:t>Limerick</a:t>
            </a:r>
          </a:p>
          <a:p>
            <a:pPr>
              <a:lnSpc>
                <a:spcPct val="80000"/>
              </a:lnSpc>
              <a:spcAft>
                <a:spcPts val="900"/>
              </a:spcAft>
              <a:defRPr/>
            </a:pPr>
            <a:r>
              <a:rPr lang="en-US" sz="1800" dirty="0">
                <a:solidFill>
                  <a:schemeClr val="bg1"/>
                </a:solidFill>
                <a:latin typeface="Arial" charset="0"/>
              </a:rPr>
              <a:t>London Grove</a:t>
            </a:r>
          </a:p>
          <a:p>
            <a:pPr>
              <a:lnSpc>
                <a:spcPct val="80000"/>
              </a:lnSpc>
              <a:spcAft>
                <a:spcPts val="900"/>
              </a:spcAft>
              <a:defRPr/>
            </a:pPr>
            <a:r>
              <a:rPr lang="en-US" sz="1800" dirty="0">
                <a:solidFill>
                  <a:schemeClr val="bg1"/>
                </a:solidFill>
                <a:latin typeface="Arial" charset="0"/>
              </a:rPr>
              <a:t>Maidencreek</a:t>
            </a:r>
          </a:p>
          <a:p>
            <a:pPr>
              <a:lnSpc>
                <a:spcPct val="80000"/>
              </a:lnSpc>
              <a:spcAft>
                <a:spcPts val="900"/>
              </a:spcAft>
              <a:defRPr/>
            </a:pPr>
            <a:r>
              <a:rPr lang="en-US" sz="1800" dirty="0">
                <a:solidFill>
                  <a:schemeClr val="bg1"/>
                </a:solidFill>
                <a:latin typeface="Arial" charset="0"/>
              </a:rPr>
              <a:t>Marlborough</a:t>
            </a:r>
          </a:p>
          <a:p>
            <a:pPr marL="342900" indent="-342900">
              <a:lnSpc>
                <a:spcPct val="80000"/>
              </a:lnSpc>
              <a:spcAft>
                <a:spcPts val="900"/>
              </a:spcAft>
              <a:defRPr/>
            </a:pPr>
            <a:r>
              <a:rPr lang="en-US" sz="1800" kern="0" dirty="0">
                <a:solidFill>
                  <a:srgbClr val="FFFFFF"/>
                </a:solidFill>
                <a:latin typeface="Arial" charset="0"/>
              </a:rPr>
              <a:t>New London </a:t>
            </a:r>
          </a:p>
          <a:p>
            <a:pPr marL="342900" indent="-342900">
              <a:lnSpc>
                <a:spcPct val="80000"/>
              </a:lnSpc>
              <a:spcAft>
                <a:spcPts val="900"/>
              </a:spcAft>
              <a:defRPr/>
            </a:pPr>
            <a:r>
              <a:rPr lang="en-US" sz="1800" kern="0" dirty="0">
                <a:solidFill>
                  <a:srgbClr val="FFFFFF"/>
                </a:solidFill>
                <a:latin typeface="Arial" charset="0"/>
              </a:rPr>
              <a:t>North Coventry </a:t>
            </a:r>
          </a:p>
          <a:p>
            <a:pPr marL="342900" indent="-342900">
              <a:lnSpc>
                <a:spcPct val="80000"/>
              </a:lnSpc>
              <a:spcAft>
                <a:spcPts val="900"/>
              </a:spcAft>
              <a:defRPr/>
            </a:pPr>
            <a:r>
              <a:rPr lang="en-US" sz="1800" kern="0" dirty="0">
                <a:solidFill>
                  <a:srgbClr val="FFFFFF"/>
                </a:solidFill>
                <a:latin typeface="Arial" charset="0"/>
              </a:rPr>
              <a:t>Northampton</a:t>
            </a:r>
          </a:p>
          <a:p>
            <a:pPr marL="342900" indent="-342900">
              <a:lnSpc>
                <a:spcPct val="80000"/>
              </a:lnSpc>
              <a:spcAft>
                <a:spcPts val="900"/>
              </a:spcAft>
              <a:defRPr/>
            </a:pPr>
            <a:r>
              <a:rPr lang="en-US" sz="1800" kern="0" dirty="0">
                <a:solidFill>
                  <a:srgbClr val="FFFFFF"/>
                </a:solidFill>
                <a:latin typeface="Arial" charset="0"/>
              </a:rPr>
              <a:t>Plumstead</a:t>
            </a:r>
          </a:p>
          <a:p>
            <a:pPr marL="342900" indent="-342900">
              <a:lnSpc>
                <a:spcPct val="80000"/>
              </a:lnSpc>
              <a:spcAft>
                <a:spcPts val="900"/>
              </a:spcAft>
              <a:defRPr/>
            </a:pPr>
            <a:r>
              <a:rPr lang="en-US" sz="1800" kern="0" dirty="0">
                <a:solidFill>
                  <a:srgbClr val="FFFFFF"/>
                </a:solidFill>
                <a:latin typeface="Arial" charset="0"/>
              </a:rPr>
              <a:t>Robeson</a:t>
            </a:r>
          </a:p>
          <a:p>
            <a:pPr marL="342900" indent="-342900">
              <a:lnSpc>
                <a:spcPct val="80000"/>
              </a:lnSpc>
              <a:spcAft>
                <a:spcPts val="900"/>
              </a:spcAft>
              <a:defRPr/>
            </a:pPr>
            <a:r>
              <a:rPr lang="en-US" sz="1800" kern="0" dirty="0">
                <a:solidFill>
                  <a:srgbClr val="FFFFFF"/>
                </a:solidFill>
                <a:latin typeface="Arial" charset="0"/>
              </a:rPr>
              <a:t>Schuylkill </a:t>
            </a:r>
          </a:p>
          <a:p>
            <a:pPr marL="342900" indent="-342900">
              <a:lnSpc>
                <a:spcPct val="80000"/>
              </a:lnSpc>
              <a:spcAft>
                <a:spcPts val="900"/>
              </a:spcAft>
              <a:defRPr/>
            </a:pPr>
            <a:r>
              <a:rPr lang="en-US" sz="1800" kern="0" dirty="0">
                <a:solidFill>
                  <a:srgbClr val="FFFFFF"/>
                </a:solidFill>
                <a:latin typeface="Arial" charset="0"/>
              </a:rPr>
              <a:t>South Coventry </a:t>
            </a:r>
          </a:p>
          <a:p>
            <a:pPr marL="342900" indent="-342900">
              <a:lnSpc>
                <a:spcPct val="80000"/>
              </a:lnSpc>
              <a:spcAft>
                <a:spcPts val="900"/>
              </a:spcAft>
              <a:defRPr/>
            </a:pPr>
            <a:r>
              <a:rPr lang="en-US" sz="1800" kern="0" dirty="0">
                <a:solidFill>
                  <a:srgbClr val="FFFFFF"/>
                </a:solidFill>
                <a:latin typeface="Arial" charset="0"/>
              </a:rPr>
              <a:t>St. Lawrence Borough</a:t>
            </a:r>
          </a:p>
          <a:p>
            <a:pPr marL="342900" indent="-342900">
              <a:lnSpc>
                <a:spcPct val="80000"/>
              </a:lnSpc>
              <a:spcAft>
                <a:spcPts val="900"/>
              </a:spcAft>
              <a:defRPr/>
            </a:pPr>
            <a:r>
              <a:rPr lang="en-US" sz="1800" kern="0" dirty="0">
                <a:solidFill>
                  <a:srgbClr val="FFFFFF"/>
                </a:solidFill>
                <a:latin typeface="Arial" charset="0"/>
              </a:rPr>
              <a:t>Tilden</a:t>
            </a:r>
          </a:p>
          <a:p>
            <a:pPr marL="342900" indent="-342900">
              <a:lnSpc>
                <a:spcPct val="80000"/>
              </a:lnSpc>
              <a:spcAft>
                <a:spcPts val="900"/>
              </a:spcAft>
              <a:defRPr/>
            </a:pPr>
            <a:r>
              <a:rPr lang="en-US" sz="1800" dirty="0">
                <a:solidFill>
                  <a:schemeClr val="bg1"/>
                </a:solidFill>
                <a:latin typeface="Arial" charset="0"/>
              </a:rPr>
              <a:t>Tinicum</a:t>
            </a:r>
            <a:endParaRPr lang="en-US" dirty="0"/>
          </a:p>
        </p:txBody>
      </p:sp>
      <p:sp>
        <p:nvSpPr>
          <p:cNvPr id="7" name="TextBox 6"/>
          <p:cNvSpPr txBox="1"/>
          <p:nvPr/>
        </p:nvSpPr>
        <p:spPr>
          <a:xfrm>
            <a:off x="2971800" y="762000"/>
            <a:ext cx="2977738" cy="400110"/>
          </a:xfrm>
          <a:prstGeom prst="rect">
            <a:avLst/>
          </a:prstGeom>
          <a:noFill/>
        </p:spPr>
        <p:txBody>
          <a:bodyPr wrap="none" rtlCol="0">
            <a:spAutoFit/>
          </a:bodyPr>
          <a:lstStyle/>
          <a:p>
            <a:r>
              <a:rPr lang="en-US" sz="2000" dirty="0">
                <a:solidFill>
                  <a:schemeClr val="bg1"/>
                </a:solidFill>
                <a:latin typeface="Arial" pitchFamily="34" charset="0"/>
                <a:cs typeface="Arial" pitchFamily="34" charset="0"/>
              </a:rPr>
              <a:t>Pennsylvania Townships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304800"/>
            <a:ext cx="7772400" cy="914400"/>
          </a:xfrm>
        </p:spPr>
        <p:txBody>
          <a:bodyPr/>
          <a:lstStyle/>
          <a:p>
            <a:pPr eaLnBrk="1" hangingPunct="1">
              <a:defRPr/>
            </a:pPr>
            <a:r>
              <a:rPr lang="en-US" sz="5400">
                <a:solidFill>
                  <a:srgbClr val="FFCC66"/>
                </a:solidFill>
                <a:effectLst>
                  <a:outerShdw blurRad="38100" dist="38100" dir="2700000" algn="tl">
                    <a:srgbClr val="000000"/>
                  </a:outerShdw>
                </a:effectLst>
                <a:latin typeface="Arial" charset="0"/>
              </a:rPr>
              <a:t>Contact Information</a:t>
            </a:r>
          </a:p>
        </p:txBody>
      </p:sp>
      <p:sp>
        <p:nvSpPr>
          <p:cNvPr id="36867" name="Rectangle 3"/>
          <p:cNvSpPr>
            <a:spLocks noGrp="1" noChangeArrowheads="1"/>
          </p:cNvSpPr>
          <p:nvPr>
            <p:ph idx="1"/>
          </p:nvPr>
        </p:nvSpPr>
        <p:spPr>
          <a:xfrm>
            <a:off x="228600" y="1371600"/>
            <a:ext cx="8763000" cy="5257800"/>
          </a:xfrm>
        </p:spPr>
        <p:txBody>
          <a:bodyPr/>
          <a:lstStyle/>
          <a:p>
            <a:pPr eaLnBrk="1" hangingPunct="1"/>
            <a:r>
              <a:rPr lang="en-US" dirty="0">
                <a:latin typeface="Arial" charset="0"/>
              </a:rPr>
              <a:t>Email:  johnsonb52@comcast.net</a:t>
            </a:r>
          </a:p>
          <a:p>
            <a:pPr eaLnBrk="1" hangingPunct="1">
              <a:spcAft>
                <a:spcPts val="200"/>
              </a:spcAft>
            </a:pPr>
            <a:r>
              <a:rPr lang="en-US" dirty="0">
                <a:latin typeface="Arial" charset="0"/>
              </a:rPr>
              <a:t>Website: www.POLCouncil.org</a:t>
            </a:r>
            <a:r>
              <a:rPr lang="en-US" sz="3600" dirty="0">
                <a:latin typeface="Arial" charset="0"/>
              </a:rPr>
              <a:t> </a:t>
            </a:r>
          </a:p>
          <a:p>
            <a:pPr eaLnBrk="1" hangingPunct="1">
              <a:spcAft>
                <a:spcPts val="200"/>
              </a:spcAft>
            </a:pPr>
            <a:r>
              <a:rPr lang="en-US" sz="3600" dirty="0">
                <a:latin typeface="Arial" charset="0"/>
              </a:rPr>
              <a:t>Call: </a:t>
            </a:r>
            <a:r>
              <a:rPr lang="en-US" sz="3600">
                <a:latin typeface="Arial" charset="0"/>
              </a:rPr>
              <a:t>215-542-9359    Barry Johnson</a:t>
            </a:r>
            <a:endParaRPr lang="en-US" sz="3600" dirty="0">
              <a:latin typeface="Arial" charset="0"/>
            </a:endParaRPr>
          </a:p>
          <a:p>
            <a:pPr eaLnBrk="1" hangingPunct="1">
              <a:spcAft>
                <a:spcPts val="200"/>
              </a:spcAft>
              <a:buFontTx/>
              <a:buChar char="•"/>
            </a:pPr>
            <a:r>
              <a:rPr lang="en-US" dirty="0">
                <a:latin typeface="Arial" charset="0"/>
              </a:rPr>
              <a:t>Website has much helpful information, including model lighting ordinances ready for tailoring to your specific needs. </a:t>
            </a:r>
          </a:p>
          <a:p>
            <a:pPr eaLnBrk="1" hangingPunct="1">
              <a:spcAft>
                <a:spcPts val="200"/>
              </a:spcAft>
              <a:buFontTx/>
              <a:buChar char="•"/>
            </a:pPr>
            <a:r>
              <a:rPr lang="en-US" dirty="0">
                <a:latin typeface="Arial" charset="0"/>
              </a:rPr>
              <a:t>This PowerPoint is on website if you want to show it to others in your municipality.</a:t>
            </a:r>
          </a:p>
        </p:txBody>
      </p:sp>
      <p:sp>
        <p:nvSpPr>
          <p:cNvPr id="41986" name="Slide Number Placeholder 5"/>
          <p:cNvSpPr>
            <a:spLocks noGrp="1"/>
          </p:cNvSpPr>
          <p:nvPr>
            <p:ph type="sldNum" sz="quarter" idx="12"/>
          </p:nvPr>
        </p:nvSpPr>
        <p:spPr>
          <a:noFill/>
        </p:spPr>
        <p:txBody>
          <a:bodyPr/>
          <a:lstStyle/>
          <a:p>
            <a:fld id="{AEA8C9E9-1D5B-4AAC-A62E-ECE0919E26BC}" type="slidenum">
              <a:rPr lang="en-US" smtClean="0"/>
              <a:pPr/>
              <a:t>40</a:t>
            </a:fld>
            <a:endParaRPr lang="en-US"/>
          </a:p>
        </p:txBody>
      </p:sp>
      <p:pic>
        <p:nvPicPr>
          <p:cNvPr id="4198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686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6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41"/>
            </a:gs>
          </a:gsLst>
          <a:lin ang="0" scaled="1"/>
        </a:gra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09600" y="228600"/>
            <a:ext cx="7772400" cy="1143000"/>
          </a:xfrm>
        </p:spPr>
        <p:txBody>
          <a:bodyPr>
            <a:normAutofit fontScale="90000"/>
          </a:bodyPr>
          <a:lstStyle/>
          <a:p>
            <a:pPr eaLnBrk="1" hangingPunct="1">
              <a:defRPr/>
            </a:pPr>
            <a:r>
              <a:rPr lang="en-US" sz="7200" dirty="0">
                <a:solidFill>
                  <a:srgbClr val="FFCC66"/>
                </a:solidFill>
                <a:effectLst>
                  <a:outerShdw blurRad="38100" dist="38100" dir="2700000" algn="tl">
                    <a:srgbClr val="000000"/>
                  </a:outerShdw>
                </a:effectLst>
                <a:latin typeface="Arial" charset="0"/>
              </a:rPr>
              <a:t>THANK YOU!</a:t>
            </a:r>
          </a:p>
        </p:txBody>
      </p:sp>
      <p:sp>
        <p:nvSpPr>
          <p:cNvPr id="43010" name="Slide Number Placeholder 4"/>
          <p:cNvSpPr>
            <a:spLocks noGrp="1"/>
          </p:cNvSpPr>
          <p:nvPr>
            <p:ph type="sldNum" sz="quarter" idx="12"/>
          </p:nvPr>
        </p:nvSpPr>
        <p:spPr>
          <a:noFill/>
        </p:spPr>
        <p:txBody>
          <a:bodyPr/>
          <a:lstStyle/>
          <a:p>
            <a:fld id="{3676CCE6-8FDC-479D-9C29-EADAD65EFCCB}" type="slidenum">
              <a:rPr lang="en-US" smtClean="0"/>
              <a:pPr/>
              <a:t>41</a:t>
            </a:fld>
            <a:endParaRPr lang="en-US"/>
          </a:p>
        </p:txBody>
      </p:sp>
      <p:sp>
        <p:nvSpPr>
          <p:cNvPr id="43012" name="Text Box 3"/>
          <p:cNvSpPr txBox="1">
            <a:spLocks noChangeArrowheads="1"/>
          </p:cNvSpPr>
          <p:nvPr/>
        </p:nvSpPr>
        <p:spPr bwMode="auto">
          <a:xfrm>
            <a:off x="0" y="4495800"/>
            <a:ext cx="9144000" cy="646113"/>
          </a:xfrm>
          <a:prstGeom prst="rect">
            <a:avLst/>
          </a:prstGeom>
          <a:noFill/>
          <a:ln w="9525">
            <a:noFill/>
            <a:miter lim="800000"/>
            <a:headEnd/>
            <a:tailEnd/>
          </a:ln>
        </p:spPr>
        <p:txBody>
          <a:bodyPr>
            <a:spAutoFit/>
          </a:bodyPr>
          <a:lstStyle/>
          <a:p>
            <a:pPr algn="ctr">
              <a:spcBef>
                <a:spcPct val="50000"/>
              </a:spcBef>
            </a:pPr>
            <a:r>
              <a:rPr lang="en-US" sz="3600" b="1" dirty="0">
                <a:solidFill>
                  <a:srgbClr val="FFC000"/>
                </a:solidFill>
                <a:latin typeface="Arial" charset="0"/>
              </a:rPr>
              <a:t>Pennsylvania Outdoor Lighting Council</a:t>
            </a:r>
          </a:p>
        </p:txBody>
      </p:sp>
      <p:pic>
        <p:nvPicPr>
          <p:cNvPr id="43013" name="Picture 4" descr="POLCNEWLOGO4-15-06"/>
          <p:cNvPicPr>
            <a:picLocks noChangeAspect="1" noChangeArrowheads="1"/>
          </p:cNvPicPr>
          <p:nvPr/>
        </p:nvPicPr>
        <p:blipFill>
          <a:blip r:embed="rId3" cstate="print"/>
          <a:srcRect l="4713" t="10863" r="4713" b="10863"/>
          <a:stretch>
            <a:fillRect/>
          </a:stretch>
        </p:blipFill>
        <p:spPr bwMode="auto">
          <a:xfrm>
            <a:off x="2971800" y="1828800"/>
            <a:ext cx="2688439" cy="17653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40735</TotalTime>
  <Words>1896</Words>
  <Application>Microsoft Office PowerPoint</Application>
  <PresentationFormat>On-screen Show (4:3)</PresentationFormat>
  <Paragraphs>382</Paragraphs>
  <Slides>41</Slides>
  <Notes>41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Arial Black</vt:lpstr>
      <vt:lpstr>Britannic Bold</vt:lpstr>
      <vt:lpstr>Calibri</vt:lpstr>
      <vt:lpstr>Times New Roman</vt:lpstr>
      <vt:lpstr>Webdings</vt:lpstr>
      <vt:lpstr>Office Theme</vt:lpstr>
      <vt:lpstr>Outdoor Lighting Ordinances</vt:lpstr>
      <vt:lpstr>TOPICS</vt:lpstr>
      <vt:lpstr>WHY AN ORDINANCE?</vt:lpstr>
      <vt:lpstr>WHY AN ORDINANCE?</vt:lpstr>
      <vt:lpstr>WHY AN ORDINANCE?</vt:lpstr>
      <vt:lpstr>WHY AN ORDINANCE?</vt:lpstr>
      <vt:lpstr>ORDINANCE BENEFITS</vt:lpstr>
      <vt:lpstr>Prevents Surprises</vt:lpstr>
      <vt:lpstr>ORDINANCE BENEFITS</vt:lpstr>
      <vt:lpstr>Provides Ability to Correct Existing Problems</vt:lpstr>
      <vt:lpstr>ORDINANCE ELEMENTS</vt:lpstr>
      <vt:lpstr>ORDINANCE ELEMENTS</vt:lpstr>
      <vt:lpstr>ORDINANCE ELEMENTS</vt:lpstr>
      <vt:lpstr>ORDINANCE ELEMENTS Continued</vt:lpstr>
      <vt:lpstr>ORDINANCE ELEMENTS Continued</vt:lpstr>
      <vt:lpstr>GETTING STARTED</vt:lpstr>
      <vt:lpstr>GETTING STARTED</vt:lpstr>
      <vt:lpstr>GETTING STARTED</vt:lpstr>
      <vt:lpstr>WHERE TO PLACE? </vt:lpstr>
      <vt:lpstr>WHERE TO PLACE? </vt:lpstr>
      <vt:lpstr>WHERE TO PLACE?  CONTINUED</vt:lpstr>
      <vt:lpstr>WHERE TO PLACE?  CONTINUED</vt:lpstr>
      <vt:lpstr>WHERE TO PLACE?  CONTINUED</vt:lpstr>
      <vt:lpstr>WHERE TO PLACE LIGHTING REGS. IN ORDINANCE? </vt:lpstr>
      <vt:lpstr>WHERE TO PLACE LIGHTING REGS. IN ORDINANCE? </vt:lpstr>
      <vt:lpstr>GETTING IT PASSED</vt:lpstr>
      <vt:lpstr>ENFORCEMENT</vt:lpstr>
      <vt:lpstr>ENFORCEMENT</vt:lpstr>
      <vt:lpstr>ENFORCEMENT</vt:lpstr>
      <vt:lpstr>ENFORCEMENT</vt:lpstr>
      <vt:lpstr>ENFORCEMENT</vt:lpstr>
      <vt:lpstr>ENFORCEMENT</vt:lpstr>
      <vt:lpstr>ENFORCEMENT</vt:lpstr>
      <vt:lpstr>ENFORCEMENT</vt:lpstr>
      <vt:lpstr>CONCLUSIONS</vt:lpstr>
      <vt:lpstr>CONCLUSIONS</vt:lpstr>
      <vt:lpstr>POLC Can Help You Craft an Effective Lighting Ordinance</vt:lpstr>
      <vt:lpstr>PowerPoint Presentation</vt:lpstr>
      <vt:lpstr>Some Enacted POLC Ordinances</vt:lpstr>
      <vt:lpstr>Contact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LIGHTING ORDINANCES</dc:title>
  <dc:creator>S. Stubbe</dc:creator>
  <cp:lastModifiedBy>Barry Johnson</cp:lastModifiedBy>
  <cp:revision>313</cp:revision>
  <dcterms:created xsi:type="dcterms:W3CDTF">2004-04-26T20:53:23Z</dcterms:created>
  <dcterms:modified xsi:type="dcterms:W3CDTF">2023-05-05T22:12:43Z</dcterms:modified>
</cp:coreProperties>
</file>